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90" r:id="rId2"/>
    <p:sldId id="736" r:id="rId3"/>
    <p:sldId id="613" r:id="rId4"/>
    <p:sldId id="641" r:id="rId5"/>
    <p:sldId id="702" r:id="rId6"/>
    <p:sldId id="717" r:id="rId7"/>
    <p:sldId id="629" r:id="rId8"/>
    <p:sldId id="718" r:id="rId9"/>
    <p:sldId id="646" r:id="rId10"/>
    <p:sldId id="632" r:id="rId11"/>
    <p:sldId id="669" r:id="rId12"/>
    <p:sldId id="719" r:id="rId13"/>
    <p:sldId id="733" r:id="rId14"/>
    <p:sldId id="737" r:id="rId15"/>
    <p:sldId id="728"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AF"/>
    <a:srgbClr val="1A6C9A"/>
    <a:srgbClr val="918B97"/>
    <a:srgbClr val="A6E1DD"/>
    <a:srgbClr val="241439"/>
    <a:srgbClr val="1B6C9B"/>
    <a:srgbClr val="00E1F0"/>
    <a:srgbClr val="121411"/>
    <a:srgbClr val="78D1CC"/>
    <a:srgbClr val="76A2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7" autoAdjust="0"/>
    <p:restoredTop sz="95220" autoAdjust="0"/>
  </p:normalViewPr>
  <p:slideViewPr>
    <p:cSldViewPr snapToGrid="0">
      <p:cViewPr varScale="1">
        <p:scale>
          <a:sx n="120" d="100"/>
          <a:sy n="120" d="100"/>
        </p:scale>
        <p:origin x="84"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1CB3D6-8AC2-4E86-A173-CF6764727FE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1B2F924-A19B-423A-A057-67357A343837}"/>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C9CC5A5-8F84-4A66-9D51-81F29470DB4D}"/>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D2C7D94A-DE32-433A-91DE-41DB0427200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08C082F-DE99-4953-9863-37AC3CE528D6}"/>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960681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7C64DE-B84C-4F55-BD4F-7E76BFD614B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69B1B28-CFD7-4ABD-AC17-C9F6539C090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B8BCD9F-BAFE-43DC-8C05-1764B0F960C3}"/>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6CCEEB26-43D1-4FFF-B3D2-ADB5F345564B}"/>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1AFBE324-3586-4895-8254-892D54844794}"/>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234630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01714CF-712E-47FE-995B-C589DE5D447E}"/>
              </a:ext>
            </a:extLst>
          </p:cNvPr>
          <p:cNvSpPr>
            <a:spLocks noGrp="1"/>
          </p:cNvSpPr>
          <p:nvPr>
            <p:ph type="title" orient="vert"/>
          </p:nvPr>
        </p:nvSpPr>
        <p:spPr>
          <a:xfrm>
            <a:off x="8724899"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6246376-9A0D-4A5C-AE85-C5A348CEB959}"/>
              </a:ext>
            </a:extLst>
          </p:cNvPr>
          <p:cNvSpPr>
            <a:spLocks noGrp="1"/>
          </p:cNvSpPr>
          <p:nvPr>
            <p:ph type="body" orient="vert" idx="1"/>
          </p:nvPr>
        </p:nvSpPr>
        <p:spPr>
          <a:xfrm>
            <a:off x="838199"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80BC169-5FC8-46B6-9636-96F99F532E5B}"/>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F922A1E5-0C97-4599-B5F2-C7FCE658196C}"/>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EB17F215-F826-4E68-BC50-EADE4FE4EB3D}"/>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851466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2"/>
            <a:ext cx="12192000" cy="5639365"/>
          </a:xfrm>
          <a:custGeom>
            <a:avLst/>
            <a:gdLst>
              <a:gd name="connsiteX0" fmla="*/ 0 w 12192000"/>
              <a:gd name="connsiteY0" fmla="*/ 0 h 5639365"/>
              <a:gd name="connsiteX1" fmla="*/ 12192000 w 12192000"/>
              <a:gd name="connsiteY1" fmla="*/ 0 h 5639365"/>
              <a:gd name="connsiteX2" fmla="*/ 12192000 w 12192000"/>
              <a:gd name="connsiteY2" fmla="*/ 1794411 h 5639365"/>
              <a:gd name="connsiteX3" fmla="*/ 0 w 12192000"/>
              <a:gd name="connsiteY3" fmla="*/ 5639365 h 5639365"/>
            </a:gdLst>
            <a:ahLst/>
            <a:cxnLst>
              <a:cxn ang="0">
                <a:pos x="connsiteX0" y="connsiteY0"/>
              </a:cxn>
              <a:cxn ang="0">
                <a:pos x="connsiteX1" y="connsiteY1"/>
              </a:cxn>
              <a:cxn ang="0">
                <a:pos x="connsiteX2" y="connsiteY2"/>
              </a:cxn>
              <a:cxn ang="0">
                <a:pos x="connsiteX3" y="connsiteY3"/>
              </a:cxn>
            </a:cxnLst>
            <a:rect l="l" t="t" r="r" b="b"/>
            <a:pathLst>
              <a:path w="12192000" h="5639365">
                <a:moveTo>
                  <a:pt x="0" y="0"/>
                </a:moveTo>
                <a:lnTo>
                  <a:pt x="12192000" y="0"/>
                </a:lnTo>
                <a:lnTo>
                  <a:pt x="12192000" y="1794411"/>
                </a:lnTo>
                <a:lnTo>
                  <a:pt x="0" y="5639365"/>
                </a:lnTo>
                <a:close/>
              </a:path>
            </a:pathLst>
          </a:custGeom>
        </p:spPr>
        <p:txBody>
          <a:bodyPr wrap="square">
            <a:noAutofit/>
          </a:bodyPr>
          <a:lstStyle/>
          <a:p>
            <a:endParaRPr lang="fr-CA" dirty="0"/>
          </a:p>
        </p:txBody>
      </p:sp>
    </p:spTree>
    <p:extLst>
      <p:ext uri="{BB962C8B-B14F-4D97-AF65-F5344CB8AC3E}">
        <p14:creationId xmlns:p14="http://schemas.microsoft.com/office/powerpoint/2010/main" val="13267234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635751" y="1047751"/>
            <a:ext cx="4762500" cy="4762500"/>
          </a:xfrm>
          <a:custGeom>
            <a:avLst/>
            <a:gdLst>
              <a:gd name="connsiteX0" fmla="*/ 2381250 w 4762500"/>
              <a:gd name="connsiteY0" fmla="*/ 0 h 4762500"/>
              <a:gd name="connsiteX1" fmla="*/ 4762500 w 4762500"/>
              <a:gd name="connsiteY1" fmla="*/ 2381250 h 4762500"/>
              <a:gd name="connsiteX2" fmla="*/ 2381250 w 4762500"/>
              <a:gd name="connsiteY2" fmla="*/ 4762500 h 4762500"/>
              <a:gd name="connsiteX3" fmla="*/ 0 w 4762500"/>
              <a:gd name="connsiteY3" fmla="*/ 2381250 h 4762500"/>
              <a:gd name="connsiteX4" fmla="*/ 2381250 w 4762500"/>
              <a:gd name="connsiteY4" fmla="*/ 0 h 476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0" h="4762500">
                <a:moveTo>
                  <a:pt x="2381250" y="0"/>
                </a:moveTo>
                <a:cubicBezTo>
                  <a:pt x="3696378" y="0"/>
                  <a:pt x="4762500" y="1066122"/>
                  <a:pt x="4762500" y="2381250"/>
                </a:cubicBezTo>
                <a:cubicBezTo>
                  <a:pt x="4762500" y="3696378"/>
                  <a:pt x="3696378" y="4762500"/>
                  <a:pt x="2381250" y="4762500"/>
                </a:cubicBezTo>
                <a:cubicBezTo>
                  <a:pt x="1066122" y="4762500"/>
                  <a:pt x="0" y="3696378"/>
                  <a:pt x="0" y="2381250"/>
                </a:cubicBezTo>
                <a:cubicBezTo>
                  <a:pt x="0" y="1066122"/>
                  <a:pt x="1066122" y="0"/>
                  <a:pt x="2381250" y="0"/>
                </a:cubicBezTo>
                <a:close/>
              </a:path>
            </a:pathLst>
          </a:custGeom>
        </p:spPr>
        <p:txBody>
          <a:bodyPr wrap="square">
            <a:noAutofit/>
          </a:bodyPr>
          <a:lstStyle/>
          <a:p>
            <a:endParaRPr lang="fr-CA" dirty="0"/>
          </a:p>
        </p:txBody>
      </p:sp>
    </p:spTree>
    <p:extLst>
      <p:ext uri="{BB962C8B-B14F-4D97-AF65-F5344CB8AC3E}">
        <p14:creationId xmlns:p14="http://schemas.microsoft.com/office/powerpoint/2010/main" val="2466372011"/>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80712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19" name="Picture Placeholder 18"/>
          <p:cNvSpPr>
            <a:spLocks noGrp="1"/>
          </p:cNvSpPr>
          <p:nvPr>
            <p:ph type="pic" sz="quarter" idx="13"/>
          </p:nvPr>
        </p:nvSpPr>
        <p:spPr>
          <a:xfrm>
            <a:off x="73406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20" name="Picture Placeholder 19"/>
          <p:cNvSpPr>
            <a:spLocks noGrp="1"/>
          </p:cNvSpPr>
          <p:nvPr>
            <p:ph type="pic" sz="quarter" idx="14"/>
          </p:nvPr>
        </p:nvSpPr>
        <p:spPr>
          <a:xfrm>
            <a:off x="97282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8" name="Picture Placeholder 17"/>
          <p:cNvSpPr>
            <a:spLocks noGrp="1"/>
          </p:cNvSpPr>
          <p:nvPr>
            <p:ph type="pic" sz="quarter" idx="12"/>
          </p:nvPr>
        </p:nvSpPr>
        <p:spPr>
          <a:xfrm>
            <a:off x="49530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6" name="Picture Placeholder 15"/>
          <p:cNvSpPr>
            <a:spLocks noGrp="1"/>
          </p:cNvSpPr>
          <p:nvPr>
            <p:ph type="pic" sz="quarter" idx="10"/>
          </p:nvPr>
        </p:nvSpPr>
        <p:spPr>
          <a:xfrm>
            <a:off x="1778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7" name="Picture Placeholder 16"/>
          <p:cNvSpPr>
            <a:spLocks noGrp="1"/>
          </p:cNvSpPr>
          <p:nvPr>
            <p:ph type="pic" sz="quarter" idx="11"/>
          </p:nvPr>
        </p:nvSpPr>
        <p:spPr>
          <a:xfrm>
            <a:off x="2565400"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Tree>
    <p:extLst>
      <p:ext uri="{BB962C8B-B14F-4D97-AF65-F5344CB8AC3E}">
        <p14:creationId xmlns:p14="http://schemas.microsoft.com/office/powerpoint/2010/main" val="1906663019"/>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4_Custom Layou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229ADE6A-7BAF-4837-8A3E-0B58F3D6758B}"/>
              </a:ext>
            </a:extLst>
          </p:cNvPr>
          <p:cNvSpPr>
            <a:spLocks noGrp="1"/>
          </p:cNvSpPr>
          <p:nvPr>
            <p:ph type="pic" sz="quarter" idx="11"/>
          </p:nvPr>
        </p:nvSpPr>
        <p:spPr>
          <a:xfrm>
            <a:off x="2519129" y="1241425"/>
            <a:ext cx="3012068" cy="6488255"/>
          </a:xfrm>
          <a:custGeom>
            <a:avLst/>
            <a:gdLst>
              <a:gd name="connsiteX0" fmla="*/ 328259 w 3012067"/>
              <a:gd name="connsiteY0" fmla="*/ 127 h 6488255"/>
              <a:gd name="connsiteX1" fmla="*/ 461049 w 3012067"/>
              <a:gd name="connsiteY1" fmla="*/ 1368 h 6488255"/>
              <a:gd name="connsiteX2" fmla="*/ 631911 w 3012067"/>
              <a:gd name="connsiteY2" fmla="*/ 1368 h 6488255"/>
              <a:gd name="connsiteX3" fmla="*/ 706199 w 3012067"/>
              <a:gd name="connsiteY3" fmla="*/ 130409 h 6488255"/>
              <a:gd name="connsiteX4" fmla="*/ 822584 w 3012067"/>
              <a:gd name="connsiteY4" fmla="*/ 219745 h 6488255"/>
              <a:gd name="connsiteX5" fmla="*/ 924111 w 3012067"/>
              <a:gd name="connsiteY5" fmla="*/ 222227 h 6488255"/>
              <a:gd name="connsiteX6" fmla="*/ 1129641 w 3012067"/>
              <a:gd name="connsiteY6" fmla="*/ 222227 h 6488255"/>
              <a:gd name="connsiteX7" fmla="*/ 1506034 w 3012067"/>
              <a:gd name="connsiteY7" fmla="*/ 222227 h 6488255"/>
              <a:gd name="connsiteX8" fmla="*/ 1882426 w 3012067"/>
              <a:gd name="connsiteY8" fmla="*/ 222227 h 6488255"/>
              <a:gd name="connsiteX9" fmla="*/ 2087956 w 3012067"/>
              <a:gd name="connsiteY9" fmla="*/ 222227 h 6488255"/>
              <a:gd name="connsiteX10" fmla="*/ 2189484 w 3012067"/>
              <a:gd name="connsiteY10" fmla="*/ 219745 h 6488255"/>
              <a:gd name="connsiteX11" fmla="*/ 2305868 w 3012067"/>
              <a:gd name="connsiteY11" fmla="*/ 130409 h 6488255"/>
              <a:gd name="connsiteX12" fmla="*/ 2380156 w 3012067"/>
              <a:gd name="connsiteY12" fmla="*/ 1368 h 6488255"/>
              <a:gd name="connsiteX13" fmla="*/ 2551018 w 3012067"/>
              <a:gd name="connsiteY13" fmla="*/ 1368 h 6488255"/>
              <a:gd name="connsiteX14" fmla="*/ 2803598 w 3012067"/>
              <a:gd name="connsiteY14" fmla="*/ 13776 h 6488255"/>
              <a:gd name="connsiteX15" fmla="*/ 2976937 w 3012067"/>
              <a:gd name="connsiteY15" fmla="*/ 155225 h 6488255"/>
              <a:gd name="connsiteX16" fmla="*/ 3009128 w 3012067"/>
              <a:gd name="connsiteY16" fmla="*/ 567164 h 6488255"/>
              <a:gd name="connsiteX17" fmla="*/ 3009128 w 3012067"/>
              <a:gd name="connsiteY17" fmla="*/ 1510158 h 6488255"/>
              <a:gd name="connsiteX18" fmla="*/ 3009128 w 3012067"/>
              <a:gd name="connsiteY18" fmla="*/ 5046386 h 6488255"/>
              <a:gd name="connsiteX19" fmla="*/ 3009128 w 3012067"/>
              <a:gd name="connsiteY19" fmla="*/ 5897562 h 6488255"/>
              <a:gd name="connsiteX20" fmla="*/ 3009128 w 3012067"/>
              <a:gd name="connsiteY20" fmla="*/ 6125866 h 6488255"/>
              <a:gd name="connsiteX21" fmla="*/ 3001699 w 3012067"/>
              <a:gd name="connsiteY21" fmla="*/ 6257389 h 6488255"/>
              <a:gd name="connsiteX22" fmla="*/ 2820932 w 3012067"/>
              <a:gd name="connsiteY22" fmla="*/ 6468321 h 6488255"/>
              <a:gd name="connsiteX23" fmla="*/ 2476730 w 3012067"/>
              <a:gd name="connsiteY23" fmla="*/ 6485692 h 6488255"/>
              <a:gd name="connsiteX24" fmla="*/ 1758613 w 3012067"/>
              <a:gd name="connsiteY24" fmla="*/ 6485692 h 6488255"/>
              <a:gd name="connsiteX25" fmla="*/ 1506034 w 3012067"/>
              <a:gd name="connsiteY25" fmla="*/ 6485692 h 6488255"/>
              <a:gd name="connsiteX26" fmla="*/ 1253454 w 3012067"/>
              <a:gd name="connsiteY26" fmla="*/ 6485692 h 6488255"/>
              <a:gd name="connsiteX27" fmla="*/ 535337 w 3012067"/>
              <a:gd name="connsiteY27" fmla="*/ 6485692 h 6488255"/>
              <a:gd name="connsiteX28" fmla="*/ 191135 w 3012067"/>
              <a:gd name="connsiteY28" fmla="*/ 6468321 h 6488255"/>
              <a:gd name="connsiteX29" fmla="*/ 10368 w 3012067"/>
              <a:gd name="connsiteY29" fmla="*/ 6257389 h 6488255"/>
              <a:gd name="connsiteX30" fmla="*/ 2939 w 3012067"/>
              <a:gd name="connsiteY30" fmla="*/ 6125866 h 6488255"/>
              <a:gd name="connsiteX31" fmla="*/ 2939 w 3012067"/>
              <a:gd name="connsiteY31" fmla="*/ 5897562 h 6488255"/>
              <a:gd name="connsiteX32" fmla="*/ 2939 w 3012067"/>
              <a:gd name="connsiteY32" fmla="*/ 5046386 h 6488255"/>
              <a:gd name="connsiteX33" fmla="*/ 2939 w 3012067"/>
              <a:gd name="connsiteY33" fmla="*/ 1510158 h 6488255"/>
              <a:gd name="connsiteX34" fmla="*/ 2939 w 3012067"/>
              <a:gd name="connsiteY34" fmla="*/ 567164 h 6488255"/>
              <a:gd name="connsiteX35" fmla="*/ 35131 w 3012067"/>
              <a:gd name="connsiteY35" fmla="*/ 155225 h 6488255"/>
              <a:gd name="connsiteX36" fmla="*/ 208469 w 3012067"/>
              <a:gd name="connsiteY36" fmla="*/ 13776 h 6488255"/>
              <a:gd name="connsiteX37" fmla="*/ 328259 w 3012067"/>
              <a:gd name="connsiteY37" fmla="*/ 127 h 648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2067" h="6488255">
                <a:moveTo>
                  <a:pt x="328259" y="127"/>
                </a:moveTo>
                <a:cubicBezTo>
                  <a:pt x="373141" y="-493"/>
                  <a:pt x="420190" y="1368"/>
                  <a:pt x="461049" y="1368"/>
                </a:cubicBezTo>
                <a:cubicBezTo>
                  <a:pt x="518003" y="1368"/>
                  <a:pt x="574957" y="1368"/>
                  <a:pt x="631911" y="1368"/>
                </a:cubicBezTo>
                <a:cubicBezTo>
                  <a:pt x="711152" y="18739"/>
                  <a:pt x="681437" y="65888"/>
                  <a:pt x="706199" y="130409"/>
                </a:cubicBezTo>
                <a:cubicBezTo>
                  <a:pt x="726009" y="177559"/>
                  <a:pt x="765630" y="207338"/>
                  <a:pt x="822584" y="219745"/>
                </a:cubicBezTo>
                <a:cubicBezTo>
                  <a:pt x="852299" y="227190"/>
                  <a:pt x="891919" y="222227"/>
                  <a:pt x="924111" y="222227"/>
                </a:cubicBezTo>
                <a:cubicBezTo>
                  <a:pt x="993446" y="222227"/>
                  <a:pt x="1062782" y="222227"/>
                  <a:pt x="1129641" y="222227"/>
                </a:cubicBezTo>
                <a:cubicBezTo>
                  <a:pt x="1255930" y="222227"/>
                  <a:pt x="1379744" y="222227"/>
                  <a:pt x="1506034" y="222227"/>
                </a:cubicBezTo>
                <a:cubicBezTo>
                  <a:pt x="1632323" y="222227"/>
                  <a:pt x="1756136" y="222227"/>
                  <a:pt x="1882426" y="222227"/>
                </a:cubicBezTo>
                <a:cubicBezTo>
                  <a:pt x="1949286" y="222227"/>
                  <a:pt x="2018621" y="222227"/>
                  <a:pt x="2087956" y="222227"/>
                </a:cubicBezTo>
                <a:cubicBezTo>
                  <a:pt x="2120148" y="222227"/>
                  <a:pt x="2159768" y="227190"/>
                  <a:pt x="2189484" y="219745"/>
                </a:cubicBezTo>
                <a:cubicBezTo>
                  <a:pt x="2246438" y="207338"/>
                  <a:pt x="2286058" y="177559"/>
                  <a:pt x="2305868" y="130409"/>
                </a:cubicBezTo>
                <a:cubicBezTo>
                  <a:pt x="2330631" y="65888"/>
                  <a:pt x="2300916" y="18739"/>
                  <a:pt x="2380156" y="1368"/>
                </a:cubicBezTo>
                <a:cubicBezTo>
                  <a:pt x="2437110" y="1368"/>
                  <a:pt x="2494064" y="1368"/>
                  <a:pt x="2551018" y="1368"/>
                </a:cubicBezTo>
                <a:cubicBezTo>
                  <a:pt x="2632736" y="1368"/>
                  <a:pt x="2739215" y="-6077"/>
                  <a:pt x="2803598" y="13776"/>
                </a:cubicBezTo>
                <a:cubicBezTo>
                  <a:pt x="2882838" y="41073"/>
                  <a:pt x="2937316" y="90704"/>
                  <a:pt x="2976937" y="155225"/>
                </a:cubicBezTo>
                <a:cubicBezTo>
                  <a:pt x="3026462" y="237116"/>
                  <a:pt x="3009128" y="435641"/>
                  <a:pt x="3009128" y="567164"/>
                </a:cubicBezTo>
                <a:cubicBezTo>
                  <a:pt x="3009128" y="882323"/>
                  <a:pt x="3009128" y="1197481"/>
                  <a:pt x="3009128" y="1510158"/>
                </a:cubicBezTo>
                <a:cubicBezTo>
                  <a:pt x="3009128" y="2688901"/>
                  <a:pt x="3009128" y="3867643"/>
                  <a:pt x="3009128" y="5046386"/>
                </a:cubicBezTo>
                <a:cubicBezTo>
                  <a:pt x="3009128" y="5331766"/>
                  <a:pt x="3009128" y="5614664"/>
                  <a:pt x="3009128" y="5897562"/>
                </a:cubicBezTo>
                <a:cubicBezTo>
                  <a:pt x="3009128" y="5974490"/>
                  <a:pt x="3009128" y="6048937"/>
                  <a:pt x="3009128" y="6125866"/>
                </a:cubicBezTo>
                <a:cubicBezTo>
                  <a:pt x="3009128" y="6170534"/>
                  <a:pt x="3014081" y="6217684"/>
                  <a:pt x="3001699" y="6257389"/>
                </a:cubicBezTo>
                <a:cubicBezTo>
                  <a:pt x="2976937" y="6359133"/>
                  <a:pt x="2912554" y="6431098"/>
                  <a:pt x="2820932" y="6468321"/>
                </a:cubicBezTo>
                <a:cubicBezTo>
                  <a:pt x="2744168" y="6498100"/>
                  <a:pt x="2583210" y="6485692"/>
                  <a:pt x="2476730" y="6485692"/>
                </a:cubicBezTo>
                <a:cubicBezTo>
                  <a:pt x="2236532" y="6485692"/>
                  <a:pt x="1996334" y="6485692"/>
                  <a:pt x="1758613" y="6485692"/>
                </a:cubicBezTo>
                <a:cubicBezTo>
                  <a:pt x="1674420" y="6485692"/>
                  <a:pt x="1590227" y="6485692"/>
                  <a:pt x="1506034" y="6485692"/>
                </a:cubicBezTo>
                <a:cubicBezTo>
                  <a:pt x="1421840" y="6485692"/>
                  <a:pt x="1337647" y="6485692"/>
                  <a:pt x="1253454" y="6485692"/>
                </a:cubicBezTo>
                <a:cubicBezTo>
                  <a:pt x="1015732" y="6485692"/>
                  <a:pt x="775535" y="6485692"/>
                  <a:pt x="535337" y="6485692"/>
                </a:cubicBezTo>
                <a:cubicBezTo>
                  <a:pt x="428857" y="6485692"/>
                  <a:pt x="267900" y="6498100"/>
                  <a:pt x="191135" y="6468321"/>
                </a:cubicBezTo>
                <a:cubicBezTo>
                  <a:pt x="99514" y="6431098"/>
                  <a:pt x="35131" y="6359133"/>
                  <a:pt x="10368" y="6257389"/>
                </a:cubicBezTo>
                <a:cubicBezTo>
                  <a:pt x="-2013" y="6217684"/>
                  <a:pt x="2939" y="6170534"/>
                  <a:pt x="2939" y="6125866"/>
                </a:cubicBezTo>
                <a:cubicBezTo>
                  <a:pt x="2939" y="6048937"/>
                  <a:pt x="2939" y="5974490"/>
                  <a:pt x="2939" y="5897562"/>
                </a:cubicBezTo>
                <a:cubicBezTo>
                  <a:pt x="2939" y="5614664"/>
                  <a:pt x="2939" y="5331766"/>
                  <a:pt x="2939" y="5046386"/>
                </a:cubicBezTo>
                <a:cubicBezTo>
                  <a:pt x="2939" y="3867643"/>
                  <a:pt x="2939" y="2688901"/>
                  <a:pt x="2939" y="1510158"/>
                </a:cubicBezTo>
                <a:cubicBezTo>
                  <a:pt x="2939" y="1197481"/>
                  <a:pt x="2939" y="882323"/>
                  <a:pt x="2939" y="567164"/>
                </a:cubicBezTo>
                <a:cubicBezTo>
                  <a:pt x="2939" y="435641"/>
                  <a:pt x="-14395" y="237116"/>
                  <a:pt x="35131" y="155225"/>
                </a:cubicBezTo>
                <a:cubicBezTo>
                  <a:pt x="74751" y="90704"/>
                  <a:pt x="129229" y="41073"/>
                  <a:pt x="208469" y="13776"/>
                </a:cubicBezTo>
                <a:cubicBezTo>
                  <a:pt x="240661" y="3849"/>
                  <a:pt x="283376" y="747"/>
                  <a:pt x="328259" y="127"/>
                </a:cubicBezTo>
                <a:close/>
              </a:path>
            </a:pathLst>
          </a:custGeom>
          <a:scene3d>
            <a:camera prst="isometricTopUp"/>
            <a:lightRig rig="threePt" dir="t"/>
          </a:scene3d>
        </p:spPr>
        <p:txBody>
          <a:bodyPr wrap="square">
            <a:noAutofit/>
          </a:bodyPr>
          <a:lstStyle/>
          <a:p>
            <a:endParaRPr lang="fr-CA" dirty="0"/>
          </a:p>
        </p:txBody>
      </p:sp>
    </p:spTree>
    <p:extLst>
      <p:ext uri="{BB962C8B-B14F-4D97-AF65-F5344CB8AC3E}">
        <p14:creationId xmlns:p14="http://schemas.microsoft.com/office/powerpoint/2010/main" val="318013561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007B9E9-3740-464A-B85D-393A44207986}"/>
              </a:ext>
            </a:extLst>
          </p:cNvPr>
          <p:cNvSpPr>
            <a:spLocks noGrp="1"/>
          </p:cNvSpPr>
          <p:nvPr>
            <p:ph type="pic" sz="quarter" idx="10"/>
          </p:nvPr>
        </p:nvSpPr>
        <p:spPr>
          <a:xfrm>
            <a:off x="1" y="0"/>
            <a:ext cx="5679943" cy="6858000"/>
          </a:xfrm>
          <a:custGeom>
            <a:avLst/>
            <a:gdLst>
              <a:gd name="connsiteX0" fmla="*/ 4551081 w 5679943"/>
              <a:gd name="connsiteY0" fmla="*/ 6422738 h 6858000"/>
              <a:gd name="connsiteX1" fmla="*/ 4591085 w 5679943"/>
              <a:gd name="connsiteY1" fmla="*/ 6589770 h 6858000"/>
              <a:gd name="connsiteX2" fmla="*/ 4627957 w 5679943"/>
              <a:gd name="connsiteY2" fmla="*/ 6694249 h 6858000"/>
              <a:gd name="connsiteX3" fmla="*/ 4600246 w 5679943"/>
              <a:gd name="connsiteY3" fmla="*/ 6562031 h 6858000"/>
              <a:gd name="connsiteX4" fmla="*/ 4090268 w 5679943"/>
              <a:gd name="connsiteY4" fmla="*/ 5224551 h 6858000"/>
              <a:gd name="connsiteX5" fmla="*/ 4151725 w 5679943"/>
              <a:gd name="connsiteY5" fmla="*/ 5398674 h 6858000"/>
              <a:gd name="connsiteX6" fmla="*/ 4185468 w 5679943"/>
              <a:gd name="connsiteY6" fmla="*/ 5440582 h 6858000"/>
              <a:gd name="connsiteX7" fmla="*/ 4148594 w 5679943"/>
              <a:gd name="connsiteY7" fmla="*/ 5336109 h 6858000"/>
              <a:gd name="connsiteX8" fmla="*/ 4610917 w 5679943"/>
              <a:gd name="connsiteY8" fmla="*/ 5088841 h 6858000"/>
              <a:gd name="connsiteX9" fmla="*/ 4696959 w 5679943"/>
              <a:gd name="connsiteY9" fmla="*/ 5332608 h 6858000"/>
              <a:gd name="connsiteX10" fmla="*/ 4610917 w 5679943"/>
              <a:gd name="connsiteY10" fmla="*/ 5088841 h 6858000"/>
              <a:gd name="connsiteX11" fmla="*/ 4188135 w 5679943"/>
              <a:gd name="connsiteY11" fmla="*/ 5072280 h 6858000"/>
              <a:gd name="connsiteX12" fmla="*/ 4578331 w 5679943"/>
              <a:gd name="connsiteY12" fmla="*/ 6124085 h 6858000"/>
              <a:gd name="connsiteX13" fmla="*/ 4636659 w 5679943"/>
              <a:gd name="connsiteY13" fmla="*/ 6235641 h 6858000"/>
              <a:gd name="connsiteX14" fmla="*/ 4301661 w 5679943"/>
              <a:gd name="connsiteY14" fmla="*/ 5232830 h 6858000"/>
              <a:gd name="connsiteX15" fmla="*/ 2965367 w 5679943"/>
              <a:gd name="connsiteY15" fmla="*/ 4668477 h 6858000"/>
              <a:gd name="connsiteX16" fmla="*/ 3026824 w 5679943"/>
              <a:gd name="connsiteY16" fmla="*/ 4842598 h 6858000"/>
              <a:gd name="connsiteX17" fmla="*/ 3060569 w 5679943"/>
              <a:gd name="connsiteY17" fmla="*/ 4884506 h 6858000"/>
              <a:gd name="connsiteX18" fmla="*/ 3023694 w 5679943"/>
              <a:gd name="connsiteY18" fmla="*/ 4780035 h 6858000"/>
              <a:gd name="connsiteX19" fmla="*/ 4067889 w 5679943"/>
              <a:gd name="connsiteY19" fmla="*/ 4355742 h 6858000"/>
              <a:gd name="connsiteX20" fmla="*/ 4163093 w 5679943"/>
              <a:gd name="connsiteY20" fmla="*/ 4571770 h 6858000"/>
              <a:gd name="connsiteX21" fmla="*/ 4139625 w 5679943"/>
              <a:gd name="connsiteY21" fmla="*/ 4471728 h 6858000"/>
              <a:gd name="connsiteX22" fmla="*/ 4067889 w 5679943"/>
              <a:gd name="connsiteY22" fmla="*/ 4355742 h 6858000"/>
              <a:gd name="connsiteX23" fmla="*/ 939131 w 5679943"/>
              <a:gd name="connsiteY23" fmla="*/ 4270950 h 6858000"/>
              <a:gd name="connsiteX24" fmla="*/ 1443426 w 5679943"/>
              <a:gd name="connsiteY24" fmla="*/ 5242651 h 6858000"/>
              <a:gd name="connsiteX25" fmla="*/ 1488997 w 5679943"/>
              <a:gd name="connsiteY25" fmla="*/ 4888521 h 6858000"/>
              <a:gd name="connsiteX26" fmla="*/ 952827 w 5679943"/>
              <a:gd name="connsiteY26" fmla="*/ 4275335 h 6858000"/>
              <a:gd name="connsiteX27" fmla="*/ 939131 w 5679943"/>
              <a:gd name="connsiteY27" fmla="*/ 4270950 h 6858000"/>
              <a:gd name="connsiteX28" fmla="*/ 3142549 w 5679943"/>
              <a:gd name="connsiteY28" fmla="*/ 4203991 h 6858000"/>
              <a:gd name="connsiteX29" fmla="*/ 3280653 w 5679943"/>
              <a:gd name="connsiteY29" fmla="*/ 4434183 h 6858000"/>
              <a:gd name="connsiteX30" fmla="*/ 3308136 w 5679943"/>
              <a:gd name="connsiteY30" fmla="*/ 4350961 h 6858000"/>
              <a:gd name="connsiteX31" fmla="*/ 3249811 w 5679943"/>
              <a:gd name="connsiteY31" fmla="*/ 4239412 h 6858000"/>
              <a:gd name="connsiteX32" fmla="*/ 3142549 w 5679943"/>
              <a:gd name="connsiteY32" fmla="*/ 4203991 h 6858000"/>
              <a:gd name="connsiteX33" fmla="*/ 4487079 w 5679943"/>
              <a:gd name="connsiteY33" fmla="*/ 3878875 h 6858000"/>
              <a:gd name="connsiteX34" fmla="*/ 4523950 w 5679943"/>
              <a:gd name="connsiteY34" fmla="*/ 3983345 h 6858000"/>
              <a:gd name="connsiteX35" fmla="*/ 4603729 w 5679943"/>
              <a:gd name="connsiteY35" fmla="*/ 4101988 h 6858000"/>
              <a:gd name="connsiteX36" fmla="*/ 4566855 w 5679943"/>
              <a:gd name="connsiteY36" fmla="*/ 3997514 h 6858000"/>
              <a:gd name="connsiteX37" fmla="*/ 3648941 w 5679943"/>
              <a:gd name="connsiteY37" fmla="*/ 3208301 h 6858000"/>
              <a:gd name="connsiteX38" fmla="*/ 3641050 w 5679943"/>
              <a:gd name="connsiteY38" fmla="*/ 3414900 h 6858000"/>
              <a:gd name="connsiteX39" fmla="*/ 3944745 w 5679943"/>
              <a:gd name="connsiteY39" fmla="*/ 3792071 h 6858000"/>
              <a:gd name="connsiteX40" fmla="*/ 4226983 w 5679943"/>
              <a:gd name="connsiteY40" fmla="*/ 4162163 h 6858000"/>
              <a:gd name="connsiteX41" fmla="*/ 4383640 w 5679943"/>
              <a:gd name="connsiteY41" fmla="*/ 4552313 h 6858000"/>
              <a:gd name="connsiteX42" fmla="*/ 4331348 w 5679943"/>
              <a:gd name="connsiteY42" fmla="*/ 4350452 h 6858000"/>
              <a:gd name="connsiteX43" fmla="*/ 3999280 w 5679943"/>
              <a:gd name="connsiteY43" fmla="*/ 3640156 h 6858000"/>
              <a:gd name="connsiteX44" fmla="*/ 3965964 w 5679943"/>
              <a:gd name="connsiteY44" fmla="*/ 3583730 h 6858000"/>
              <a:gd name="connsiteX45" fmla="*/ 3666492 w 5679943"/>
              <a:gd name="connsiteY45" fmla="*/ 3211791 h 6858000"/>
              <a:gd name="connsiteX46" fmla="*/ 3648941 w 5679943"/>
              <a:gd name="connsiteY46" fmla="*/ 3208301 h 6858000"/>
              <a:gd name="connsiteX47" fmla="*/ 2434591 w 5679943"/>
              <a:gd name="connsiteY47" fmla="*/ 2862655 h 6858000"/>
              <a:gd name="connsiteX48" fmla="*/ 2740296 w 5679943"/>
              <a:gd name="connsiteY48" fmla="*/ 3332788 h 6858000"/>
              <a:gd name="connsiteX49" fmla="*/ 2761746 w 5679943"/>
              <a:gd name="connsiteY49" fmla="*/ 3339872 h 6858000"/>
              <a:gd name="connsiteX50" fmla="*/ 2434591 w 5679943"/>
              <a:gd name="connsiteY50" fmla="*/ 2862655 h 6858000"/>
              <a:gd name="connsiteX51" fmla="*/ 4020773 w 5679943"/>
              <a:gd name="connsiteY51" fmla="*/ 2370734 h 6858000"/>
              <a:gd name="connsiteX52" fmla="*/ 4046461 w 5679943"/>
              <a:gd name="connsiteY52" fmla="*/ 2412401 h 6858000"/>
              <a:gd name="connsiteX53" fmla="*/ 4207039 w 5679943"/>
              <a:gd name="connsiteY53" fmla="*/ 2709627 h 6858000"/>
              <a:gd name="connsiteX54" fmla="*/ 1507203 w 5679943"/>
              <a:gd name="connsiteY54" fmla="*/ 1879574 h 6858000"/>
              <a:gd name="connsiteX55" fmla="*/ 1826320 w 5679943"/>
              <a:gd name="connsiteY55" fmla="*/ 2354136 h 6858000"/>
              <a:gd name="connsiteX56" fmla="*/ 1949004 w 5679943"/>
              <a:gd name="connsiteY56" fmla="*/ 2486945 h 6858000"/>
              <a:gd name="connsiteX57" fmla="*/ 1784416 w 5679943"/>
              <a:gd name="connsiteY57" fmla="*/ 2201855 h 6858000"/>
              <a:gd name="connsiteX58" fmla="*/ 1507203 w 5679943"/>
              <a:gd name="connsiteY58" fmla="*/ 1879574 h 6858000"/>
              <a:gd name="connsiteX59" fmla="*/ 967543 w 5679943"/>
              <a:gd name="connsiteY59" fmla="*/ 1424468 h 6858000"/>
              <a:gd name="connsiteX60" fmla="*/ 1102518 w 5679943"/>
              <a:gd name="connsiteY60" fmla="*/ 1592105 h 6858000"/>
              <a:gd name="connsiteX61" fmla="*/ 967543 w 5679943"/>
              <a:gd name="connsiteY61" fmla="*/ 1424468 h 6858000"/>
              <a:gd name="connsiteX62" fmla="*/ 862950 w 5679943"/>
              <a:gd name="connsiteY62" fmla="*/ 1020750 h 6858000"/>
              <a:gd name="connsiteX63" fmla="*/ 1019374 w 5679943"/>
              <a:gd name="connsiteY63" fmla="*/ 1195468 h 6858000"/>
              <a:gd name="connsiteX64" fmla="*/ 862950 w 5679943"/>
              <a:gd name="connsiteY64" fmla="*/ 1020750 h 6858000"/>
              <a:gd name="connsiteX65" fmla="*/ 2918295 w 5679943"/>
              <a:gd name="connsiteY65" fmla="*/ 776551 h 6858000"/>
              <a:gd name="connsiteX66" fmla="*/ 3065560 w 5679943"/>
              <a:gd name="connsiteY66" fmla="*/ 979011 h 6858000"/>
              <a:gd name="connsiteX67" fmla="*/ 3016062 w 5679943"/>
              <a:gd name="connsiteY67" fmla="*/ 885752 h 6858000"/>
              <a:gd name="connsiteX68" fmla="*/ 2918295 w 5679943"/>
              <a:gd name="connsiteY68" fmla="*/ 776551 h 6858000"/>
              <a:gd name="connsiteX69" fmla="*/ 1330532 w 5679943"/>
              <a:gd name="connsiteY69" fmla="*/ 325285 h 6858000"/>
              <a:gd name="connsiteX70" fmla="*/ 1392295 w 5679943"/>
              <a:gd name="connsiteY70" fmla="*/ 426438 h 6858000"/>
              <a:gd name="connsiteX71" fmla="*/ 1478105 w 5679943"/>
              <a:gd name="connsiteY71" fmla="*/ 454776 h 6858000"/>
              <a:gd name="connsiteX72" fmla="*/ 1330532 w 5679943"/>
              <a:gd name="connsiteY72" fmla="*/ 325285 h 6858000"/>
              <a:gd name="connsiteX73" fmla="*/ 2455045 w 5679943"/>
              <a:gd name="connsiteY73" fmla="*/ 162096 h 6858000"/>
              <a:gd name="connsiteX74" fmla="*/ 2543984 w 5679943"/>
              <a:gd name="connsiteY74" fmla="*/ 252997 h 6858000"/>
              <a:gd name="connsiteX75" fmla="*/ 2632921 w 5679943"/>
              <a:gd name="connsiteY75" fmla="*/ 343899 h 6858000"/>
              <a:gd name="connsiteX76" fmla="*/ 2565438 w 5679943"/>
              <a:gd name="connsiteY76" fmla="*/ 260082 h 6858000"/>
              <a:gd name="connsiteX77" fmla="*/ 2565204 w 5679943"/>
              <a:gd name="connsiteY77" fmla="*/ 44653 h 6858000"/>
              <a:gd name="connsiteX78" fmla="*/ 2721631 w 5679943"/>
              <a:gd name="connsiteY78" fmla="*/ 219366 h 6858000"/>
              <a:gd name="connsiteX79" fmla="*/ 2691123 w 5679943"/>
              <a:gd name="connsiteY79" fmla="*/ 159782 h 6858000"/>
              <a:gd name="connsiteX80" fmla="*/ 2565204 w 5679943"/>
              <a:gd name="connsiteY80" fmla="*/ 44653 h 6858000"/>
              <a:gd name="connsiteX81" fmla="*/ 35912 w 5679943"/>
              <a:gd name="connsiteY81" fmla="*/ 0 h 6858000"/>
              <a:gd name="connsiteX82" fmla="*/ 2120907 w 5679943"/>
              <a:gd name="connsiteY82" fmla="*/ 0 h 6858000"/>
              <a:gd name="connsiteX83" fmla="*/ 2135231 w 5679943"/>
              <a:gd name="connsiteY83" fmla="*/ 15263 h 6858000"/>
              <a:gd name="connsiteX84" fmla="*/ 2970592 w 5679943"/>
              <a:gd name="connsiteY84" fmla="*/ 978415 h 6858000"/>
              <a:gd name="connsiteX85" fmla="*/ 3068688 w 5679943"/>
              <a:gd name="connsiteY85" fmla="*/ 1041574 h 6858000"/>
              <a:gd name="connsiteX86" fmla="*/ 2651475 w 5679943"/>
              <a:gd name="connsiteY86" fmla="*/ 503852 h 6858000"/>
              <a:gd name="connsiteX87" fmla="*/ 2182017 w 5679943"/>
              <a:gd name="connsiteY87" fmla="*/ 0 h 6858000"/>
              <a:gd name="connsiteX88" fmla="*/ 2736748 w 5679943"/>
              <a:gd name="connsiteY88" fmla="*/ 0 h 6858000"/>
              <a:gd name="connsiteX89" fmla="*/ 2901160 w 5679943"/>
              <a:gd name="connsiteY89" fmla="*/ 200302 h 6858000"/>
              <a:gd name="connsiteX90" fmla="*/ 4206347 w 5679943"/>
              <a:gd name="connsiteY90" fmla="*/ 2063330 h 6858000"/>
              <a:gd name="connsiteX91" fmla="*/ 4363001 w 5679943"/>
              <a:gd name="connsiteY91" fmla="*/ 2453482 h 6858000"/>
              <a:gd name="connsiteX92" fmla="*/ 4375297 w 5679943"/>
              <a:gd name="connsiteY92" fmla="*/ 2488303 h 6858000"/>
              <a:gd name="connsiteX93" fmla="*/ 3384211 w 5679943"/>
              <a:gd name="connsiteY93" fmla="*/ 1022710 h 6858000"/>
              <a:gd name="connsiteX94" fmla="*/ 4010291 w 5679943"/>
              <a:gd name="connsiteY94" fmla="*/ 2351665 h 6858000"/>
              <a:gd name="connsiteX95" fmla="*/ 4020773 w 5679943"/>
              <a:gd name="connsiteY95" fmla="*/ 2370734 h 6858000"/>
              <a:gd name="connsiteX96" fmla="*/ 3866359 w 5679943"/>
              <a:gd name="connsiteY96" fmla="*/ 2120265 h 6858000"/>
              <a:gd name="connsiteX97" fmla="*/ 3461321 w 5679943"/>
              <a:gd name="connsiteY97" fmla="*/ 1509651 h 6858000"/>
              <a:gd name="connsiteX98" fmla="*/ 3019757 w 5679943"/>
              <a:gd name="connsiteY98" fmla="*/ 1117712 h 6858000"/>
              <a:gd name="connsiteX99" fmla="*/ 3599657 w 5679943"/>
              <a:gd name="connsiteY99" fmla="*/ 1955277 h 6858000"/>
              <a:gd name="connsiteX100" fmla="*/ 4118335 w 5679943"/>
              <a:gd name="connsiteY100" fmla="*/ 2834154 h 6858000"/>
              <a:gd name="connsiteX101" fmla="*/ 4833669 w 5679943"/>
              <a:gd name="connsiteY101" fmla="*/ 4270221 h 6858000"/>
              <a:gd name="connsiteX102" fmla="*/ 5070341 w 5679943"/>
              <a:gd name="connsiteY102" fmla="*/ 4994436 h 6858000"/>
              <a:gd name="connsiteX103" fmla="*/ 5353042 w 5679943"/>
              <a:gd name="connsiteY103" fmla="*/ 5795392 h 6858000"/>
              <a:gd name="connsiteX104" fmla="*/ 5663859 w 5679943"/>
              <a:gd name="connsiteY104" fmla="*/ 6789257 h 6858000"/>
              <a:gd name="connsiteX105" fmla="*/ 5679943 w 5679943"/>
              <a:gd name="connsiteY105" fmla="*/ 6858000 h 6858000"/>
              <a:gd name="connsiteX106" fmla="*/ 5419403 w 5679943"/>
              <a:gd name="connsiteY106" fmla="*/ 6858000 h 6858000"/>
              <a:gd name="connsiteX107" fmla="*/ 5403133 w 5679943"/>
              <a:gd name="connsiteY107" fmla="*/ 6796414 h 6858000"/>
              <a:gd name="connsiteX108" fmla="*/ 5366029 w 5679943"/>
              <a:gd name="connsiteY108" fmla="*/ 6476506 h 6858000"/>
              <a:gd name="connsiteX109" fmla="*/ 5246246 w 5679943"/>
              <a:gd name="connsiteY109" fmla="*/ 6190831 h 6858000"/>
              <a:gd name="connsiteX110" fmla="*/ 5307933 w 5679943"/>
              <a:gd name="connsiteY110" fmla="*/ 6580386 h 6858000"/>
              <a:gd name="connsiteX111" fmla="*/ 5043786 w 5679943"/>
              <a:gd name="connsiteY111" fmla="*/ 5939382 h 6858000"/>
              <a:gd name="connsiteX112" fmla="*/ 4917742 w 5679943"/>
              <a:gd name="connsiteY112" fmla="*/ 5528579 h 6858000"/>
              <a:gd name="connsiteX113" fmla="*/ 4948583 w 5679943"/>
              <a:gd name="connsiteY113" fmla="*/ 5723350 h 6858000"/>
              <a:gd name="connsiteX114" fmla="*/ 5216516 w 5679943"/>
              <a:gd name="connsiteY114" fmla="*/ 6737185 h 6858000"/>
              <a:gd name="connsiteX115" fmla="*/ 5256710 w 5679943"/>
              <a:gd name="connsiteY115" fmla="*/ 6858000 h 6858000"/>
              <a:gd name="connsiteX116" fmla="*/ 5139144 w 5679943"/>
              <a:gd name="connsiteY116" fmla="*/ 6858000 h 6858000"/>
              <a:gd name="connsiteX117" fmla="*/ 5132698 w 5679943"/>
              <a:gd name="connsiteY117" fmla="*/ 6853238 h 6858000"/>
              <a:gd name="connsiteX118" fmla="*/ 5066163 w 5679943"/>
              <a:gd name="connsiteY118" fmla="*/ 6808189 h 6858000"/>
              <a:gd name="connsiteX119" fmla="*/ 5079229 w 5679943"/>
              <a:gd name="connsiteY119" fmla="*/ 6847685 h 6858000"/>
              <a:gd name="connsiteX120" fmla="*/ 5082366 w 5679943"/>
              <a:gd name="connsiteY120" fmla="*/ 6858000 h 6858000"/>
              <a:gd name="connsiteX121" fmla="*/ 4832686 w 5679943"/>
              <a:gd name="connsiteY121" fmla="*/ 6858000 h 6858000"/>
              <a:gd name="connsiteX122" fmla="*/ 4816020 w 5679943"/>
              <a:gd name="connsiteY122" fmla="*/ 6819320 h 6858000"/>
              <a:gd name="connsiteX123" fmla="*/ 4550849 w 5679943"/>
              <a:gd name="connsiteY123" fmla="*/ 6207304 h 6858000"/>
              <a:gd name="connsiteX124" fmla="*/ 4741117 w 5679943"/>
              <a:gd name="connsiteY124" fmla="*/ 6840034 h 6858000"/>
              <a:gd name="connsiteX125" fmla="*/ 4746473 w 5679943"/>
              <a:gd name="connsiteY125" fmla="*/ 6858000 h 6858000"/>
              <a:gd name="connsiteX126" fmla="*/ 4528567 w 5679943"/>
              <a:gd name="connsiteY126" fmla="*/ 6858000 h 6858000"/>
              <a:gd name="connsiteX127" fmla="*/ 4455590 w 5679943"/>
              <a:gd name="connsiteY127" fmla="*/ 6648858 h 6858000"/>
              <a:gd name="connsiteX128" fmla="*/ 4189063 w 5679943"/>
              <a:gd name="connsiteY128" fmla="*/ 5934002 h 6858000"/>
              <a:gd name="connsiteX129" fmla="*/ 3759789 w 5679943"/>
              <a:gd name="connsiteY129" fmla="*/ 5576894 h 6858000"/>
              <a:gd name="connsiteX130" fmla="*/ 3323790 w 5679943"/>
              <a:gd name="connsiteY130" fmla="*/ 4663785 h 6858000"/>
              <a:gd name="connsiteX131" fmla="*/ 2952382 w 5679943"/>
              <a:gd name="connsiteY131" fmla="*/ 3987362 h 6858000"/>
              <a:gd name="connsiteX132" fmla="*/ 2799315 w 5679943"/>
              <a:gd name="connsiteY132" fmla="*/ 4090641 h 6858000"/>
              <a:gd name="connsiteX133" fmla="*/ 2572271 w 5679943"/>
              <a:gd name="connsiteY133" fmla="*/ 3769540 h 6858000"/>
              <a:gd name="connsiteX134" fmla="*/ 2047569 w 5679943"/>
              <a:gd name="connsiteY134" fmla="*/ 2980970 h 6858000"/>
              <a:gd name="connsiteX135" fmla="*/ 1841974 w 5679943"/>
              <a:gd name="connsiteY135" fmla="*/ 2666952 h 6858000"/>
              <a:gd name="connsiteX136" fmla="*/ 1912591 w 5679943"/>
              <a:gd name="connsiteY136" fmla="*/ 2813334 h 6858000"/>
              <a:gd name="connsiteX137" fmla="*/ 2247130 w 5679943"/>
              <a:gd name="connsiteY137" fmla="*/ 3385284 h 6858000"/>
              <a:gd name="connsiteX138" fmla="*/ 2655182 w 5679943"/>
              <a:gd name="connsiteY138" fmla="*/ 3950747 h 6858000"/>
              <a:gd name="connsiteX139" fmla="*/ 2882227 w 5679943"/>
              <a:gd name="connsiteY139" fmla="*/ 4271842 h 6858000"/>
              <a:gd name="connsiteX140" fmla="*/ 3011169 w 5679943"/>
              <a:gd name="connsiteY140" fmla="*/ 4529780 h 6858000"/>
              <a:gd name="connsiteX141" fmla="*/ 3118664 w 5679943"/>
              <a:gd name="connsiteY141" fmla="*/ 4780631 h 6858000"/>
              <a:gd name="connsiteX142" fmla="*/ 3309066 w 5679943"/>
              <a:gd name="connsiteY142" fmla="*/ 5212686 h 6858000"/>
              <a:gd name="connsiteX143" fmla="*/ 3441372 w 5679943"/>
              <a:gd name="connsiteY143" fmla="*/ 5748619 h 6858000"/>
              <a:gd name="connsiteX144" fmla="*/ 3789329 w 5679943"/>
              <a:gd name="connsiteY144" fmla="*/ 6694182 h 6858000"/>
              <a:gd name="connsiteX145" fmla="*/ 3843233 w 5679943"/>
              <a:gd name="connsiteY145" fmla="*/ 6858000 h 6858000"/>
              <a:gd name="connsiteX146" fmla="*/ 3636341 w 5679943"/>
              <a:gd name="connsiteY146" fmla="*/ 6858000 h 6858000"/>
              <a:gd name="connsiteX147" fmla="*/ 3629302 w 5679943"/>
              <a:gd name="connsiteY147" fmla="*/ 6833661 h 6858000"/>
              <a:gd name="connsiteX148" fmla="*/ 3036678 w 5679943"/>
              <a:gd name="connsiteY148" fmla="*/ 5461152 h 6858000"/>
              <a:gd name="connsiteX149" fmla="*/ 3076686 w 5679943"/>
              <a:gd name="connsiteY149" fmla="*/ 5628188 h 6858000"/>
              <a:gd name="connsiteX150" fmla="*/ 3273350 w 5679943"/>
              <a:gd name="connsiteY150" fmla="*/ 6185370 h 6858000"/>
              <a:gd name="connsiteX151" fmla="*/ 3485433 w 5679943"/>
              <a:gd name="connsiteY151" fmla="*/ 6839943 h 6858000"/>
              <a:gd name="connsiteX152" fmla="*/ 3487542 w 5679943"/>
              <a:gd name="connsiteY152" fmla="*/ 6858000 h 6858000"/>
              <a:gd name="connsiteX153" fmla="*/ 3424730 w 5679943"/>
              <a:gd name="connsiteY153" fmla="*/ 6858000 h 6858000"/>
              <a:gd name="connsiteX154" fmla="*/ 3411916 w 5679943"/>
              <a:gd name="connsiteY154" fmla="*/ 6846432 h 6858000"/>
              <a:gd name="connsiteX155" fmla="*/ 3416000 w 5679943"/>
              <a:gd name="connsiteY155" fmla="*/ 6858000 h 6858000"/>
              <a:gd name="connsiteX156" fmla="*/ 3415070 w 5679943"/>
              <a:gd name="connsiteY156" fmla="*/ 6858000 h 6858000"/>
              <a:gd name="connsiteX157" fmla="*/ 3395121 w 5679943"/>
              <a:gd name="connsiteY157" fmla="*/ 6807235 h 6858000"/>
              <a:gd name="connsiteX158" fmla="*/ 3304422 w 5679943"/>
              <a:gd name="connsiteY158" fmla="*/ 6595577 h 6858000"/>
              <a:gd name="connsiteX159" fmla="*/ 3378341 w 5679943"/>
              <a:gd name="connsiteY159" fmla="*/ 6827650 h 6858000"/>
              <a:gd name="connsiteX160" fmla="*/ 3384576 w 5679943"/>
              <a:gd name="connsiteY160" fmla="*/ 6858000 h 6858000"/>
              <a:gd name="connsiteX161" fmla="*/ 3219092 w 5679943"/>
              <a:gd name="connsiteY161" fmla="*/ 6858000 h 6858000"/>
              <a:gd name="connsiteX162" fmla="*/ 3200762 w 5679943"/>
              <a:gd name="connsiteY162" fmla="*/ 6818931 h 6858000"/>
              <a:gd name="connsiteX163" fmla="*/ 2954931 w 5679943"/>
              <a:gd name="connsiteY163" fmla="*/ 6357102 h 6858000"/>
              <a:gd name="connsiteX164" fmla="*/ 3140966 w 5679943"/>
              <a:gd name="connsiteY164" fmla="*/ 6855480 h 6858000"/>
              <a:gd name="connsiteX165" fmla="*/ 3141915 w 5679943"/>
              <a:gd name="connsiteY165" fmla="*/ 6858000 h 6858000"/>
              <a:gd name="connsiteX166" fmla="*/ 2137485 w 5679943"/>
              <a:gd name="connsiteY166" fmla="*/ 6858000 h 6858000"/>
              <a:gd name="connsiteX167" fmla="*/ 1931740 w 5679943"/>
              <a:gd name="connsiteY167" fmla="*/ 6374446 h 6858000"/>
              <a:gd name="connsiteX168" fmla="*/ 313506 w 5679943"/>
              <a:gd name="connsiteY168" fmla="*/ 3847236 h 6858000"/>
              <a:gd name="connsiteX169" fmla="*/ 0 w 5679943"/>
              <a:gd name="connsiteY169" fmla="*/ 3516172 h 6858000"/>
              <a:gd name="connsiteX170" fmla="*/ 0 w 5679943"/>
              <a:gd name="connsiteY170" fmla="*/ 3246969 h 6858000"/>
              <a:gd name="connsiteX171" fmla="*/ 25783 w 5679943"/>
              <a:gd name="connsiteY171" fmla="*/ 3273261 h 6858000"/>
              <a:gd name="connsiteX172" fmla="*/ 869325 w 5679943"/>
              <a:gd name="connsiteY172" fmla="*/ 4099347 h 6858000"/>
              <a:gd name="connsiteX173" fmla="*/ 51685 w 5679943"/>
              <a:gd name="connsiteY173" fmla="*/ 3098052 h 6858000"/>
              <a:gd name="connsiteX174" fmla="*/ 0 w 5679943"/>
              <a:gd name="connsiteY174" fmla="*/ 3047721 h 6858000"/>
              <a:gd name="connsiteX175" fmla="*/ 0 w 5679943"/>
              <a:gd name="connsiteY175" fmla="*/ 931145 h 6858000"/>
              <a:gd name="connsiteX176" fmla="*/ 310934 w 5679943"/>
              <a:gd name="connsiteY176" fmla="*/ 1188408 h 6858000"/>
              <a:gd name="connsiteX177" fmla="*/ 1489348 w 5679943"/>
              <a:gd name="connsiteY177" fmla="*/ 2365915 h 6858000"/>
              <a:gd name="connsiteX178" fmla="*/ 1246883 w 5679943"/>
              <a:gd name="connsiteY178" fmla="*/ 1947428 h 6858000"/>
              <a:gd name="connsiteX179" fmla="*/ 501626 w 5679943"/>
              <a:gd name="connsiteY179" fmla="*/ 1178316 h 6858000"/>
              <a:gd name="connsiteX180" fmla="*/ 458491 w 5679943"/>
              <a:gd name="connsiteY180" fmla="*/ 948713 h 6858000"/>
              <a:gd name="connsiteX181" fmla="*/ 4023 w 5679943"/>
              <a:gd name="connsiteY181" fmla="*/ 412645 h 6858000"/>
              <a:gd name="connsiteX182" fmla="*/ 0 w 5679943"/>
              <a:gd name="connsiteY182" fmla="*/ 409131 h 6858000"/>
              <a:gd name="connsiteX183" fmla="*/ 0 w 5679943"/>
              <a:gd name="connsiteY183" fmla="*/ 380875 h 6858000"/>
              <a:gd name="connsiteX184" fmla="*/ 51173 w 5679943"/>
              <a:gd name="connsiteY184" fmla="*/ 410633 h 6858000"/>
              <a:gd name="connsiteX185" fmla="*/ 1282828 w 5679943"/>
              <a:gd name="connsiteY185" fmla="*/ 1190176 h 6858000"/>
              <a:gd name="connsiteX186" fmla="*/ 54312 w 5679943"/>
              <a:gd name="connsiteY186" fmla="*/ 143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5679943" h="6858000">
                <a:moveTo>
                  <a:pt x="4551081" y="6422738"/>
                </a:moveTo>
                <a:lnTo>
                  <a:pt x="4591085" y="6589770"/>
                </a:lnTo>
                <a:lnTo>
                  <a:pt x="4627957" y="6694249"/>
                </a:lnTo>
                <a:lnTo>
                  <a:pt x="4600246" y="6562031"/>
                </a:lnTo>
                <a:close/>
                <a:moveTo>
                  <a:pt x="4090268" y="5224551"/>
                </a:moveTo>
                <a:lnTo>
                  <a:pt x="4151725" y="5398674"/>
                </a:lnTo>
                <a:lnTo>
                  <a:pt x="4185468" y="5440582"/>
                </a:lnTo>
                <a:lnTo>
                  <a:pt x="4148594" y="5336109"/>
                </a:lnTo>
                <a:close/>
                <a:moveTo>
                  <a:pt x="4610917" y="5088841"/>
                </a:moveTo>
                <a:lnTo>
                  <a:pt x="4696959" y="5332608"/>
                </a:lnTo>
                <a:cubicBezTo>
                  <a:pt x="4669247" y="5200396"/>
                  <a:pt x="4693827" y="5270042"/>
                  <a:pt x="4610917" y="5088841"/>
                </a:cubicBezTo>
                <a:close/>
                <a:moveTo>
                  <a:pt x="4188135" y="5072280"/>
                </a:moveTo>
                <a:cubicBezTo>
                  <a:pt x="4311052" y="5420523"/>
                  <a:pt x="4455421" y="5775847"/>
                  <a:pt x="4578331" y="6124085"/>
                </a:cubicBezTo>
                <a:lnTo>
                  <a:pt x="4636659" y="6235641"/>
                </a:lnTo>
                <a:cubicBezTo>
                  <a:pt x="4535193" y="5894486"/>
                  <a:pt x="4403121" y="5573982"/>
                  <a:pt x="4301661" y="5232830"/>
                </a:cubicBezTo>
                <a:close/>
                <a:moveTo>
                  <a:pt x="2965367" y="4668477"/>
                </a:moveTo>
                <a:lnTo>
                  <a:pt x="3026824" y="4842598"/>
                </a:lnTo>
                <a:lnTo>
                  <a:pt x="3060569" y="4884506"/>
                </a:lnTo>
                <a:lnTo>
                  <a:pt x="3023694" y="4780035"/>
                </a:lnTo>
                <a:close/>
                <a:moveTo>
                  <a:pt x="4067889" y="4355742"/>
                </a:moveTo>
                <a:lnTo>
                  <a:pt x="4163093" y="4571770"/>
                </a:lnTo>
                <a:cubicBezTo>
                  <a:pt x="4149234" y="4505666"/>
                  <a:pt x="4148452" y="4490026"/>
                  <a:pt x="4139625" y="4471728"/>
                </a:cubicBezTo>
                <a:cubicBezTo>
                  <a:pt x="4130796" y="4453431"/>
                  <a:pt x="4113926" y="4432477"/>
                  <a:pt x="4067889" y="4355742"/>
                </a:cubicBezTo>
                <a:close/>
                <a:moveTo>
                  <a:pt x="939131" y="4270950"/>
                </a:moveTo>
                <a:cubicBezTo>
                  <a:pt x="899291" y="4287848"/>
                  <a:pt x="1275192" y="4869831"/>
                  <a:pt x="1443426" y="5242651"/>
                </a:cubicBezTo>
                <a:cubicBezTo>
                  <a:pt x="1458617" y="5124607"/>
                  <a:pt x="1473809" y="5006567"/>
                  <a:pt x="1488997" y="4888521"/>
                </a:cubicBezTo>
                <a:cubicBezTo>
                  <a:pt x="1155399" y="4480326"/>
                  <a:pt x="1000363" y="4305342"/>
                  <a:pt x="952827" y="4275335"/>
                </a:cubicBezTo>
                <a:cubicBezTo>
                  <a:pt x="946291" y="4271209"/>
                  <a:pt x="941787" y="4269824"/>
                  <a:pt x="939131" y="4270950"/>
                </a:cubicBezTo>
                <a:close/>
                <a:moveTo>
                  <a:pt x="3142549" y="4203991"/>
                </a:moveTo>
                <a:cubicBezTo>
                  <a:pt x="3188587" y="4280717"/>
                  <a:pt x="3234623" y="4357451"/>
                  <a:pt x="3280653" y="4434183"/>
                </a:cubicBezTo>
                <a:cubicBezTo>
                  <a:pt x="3289815" y="4406441"/>
                  <a:pt x="3298976" y="4378702"/>
                  <a:pt x="3308136" y="4350961"/>
                </a:cubicBezTo>
                <a:cubicBezTo>
                  <a:pt x="3308136" y="4350961"/>
                  <a:pt x="3249811" y="4239412"/>
                  <a:pt x="3249811" y="4239412"/>
                </a:cubicBezTo>
                <a:cubicBezTo>
                  <a:pt x="3206907" y="4225243"/>
                  <a:pt x="3164002" y="4211074"/>
                  <a:pt x="3142549" y="4203991"/>
                </a:cubicBezTo>
                <a:close/>
                <a:moveTo>
                  <a:pt x="4487079" y="3878875"/>
                </a:moveTo>
                <a:lnTo>
                  <a:pt x="4523950" y="3983345"/>
                </a:lnTo>
                <a:lnTo>
                  <a:pt x="4603729" y="4101988"/>
                </a:lnTo>
                <a:lnTo>
                  <a:pt x="4566855" y="3997514"/>
                </a:lnTo>
                <a:close/>
                <a:moveTo>
                  <a:pt x="3648941" y="3208301"/>
                </a:moveTo>
                <a:cubicBezTo>
                  <a:pt x="3612938" y="3210449"/>
                  <a:pt x="3611423" y="3283978"/>
                  <a:pt x="3641050" y="3414900"/>
                </a:cubicBezTo>
                <a:lnTo>
                  <a:pt x="3944745" y="3792071"/>
                </a:lnTo>
                <a:lnTo>
                  <a:pt x="4226983" y="4162163"/>
                </a:lnTo>
                <a:lnTo>
                  <a:pt x="4383640" y="4552313"/>
                </a:lnTo>
                <a:lnTo>
                  <a:pt x="4331348" y="4350452"/>
                </a:lnTo>
                <a:cubicBezTo>
                  <a:pt x="4218520" y="4124758"/>
                  <a:pt x="4084475" y="3797836"/>
                  <a:pt x="3999280" y="3640156"/>
                </a:cubicBezTo>
                <a:cubicBezTo>
                  <a:pt x="3987110" y="3617630"/>
                  <a:pt x="3975936" y="3598559"/>
                  <a:pt x="3965964" y="3583730"/>
                </a:cubicBezTo>
                <a:cubicBezTo>
                  <a:pt x="3817135" y="3349986"/>
                  <a:pt x="3718977" y="3232971"/>
                  <a:pt x="3666492" y="3211791"/>
                </a:cubicBezTo>
                <a:cubicBezTo>
                  <a:pt x="3659931" y="3209143"/>
                  <a:pt x="3654084" y="3207994"/>
                  <a:pt x="3648941" y="3208301"/>
                </a:cubicBezTo>
                <a:close/>
                <a:moveTo>
                  <a:pt x="2434591" y="2862655"/>
                </a:moveTo>
                <a:cubicBezTo>
                  <a:pt x="2431908" y="2861770"/>
                  <a:pt x="2534703" y="3018778"/>
                  <a:pt x="2740296" y="3332788"/>
                </a:cubicBezTo>
                <a:lnTo>
                  <a:pt x="2761746" y="3339872"/>
                </a:lnTo>
                <a:cubicBezTo>
                  <a:pt x="2545430" y="3022321"/>
                  <a:pt x="2437274" y="2863542"/>
                  <a:pt x="2434591" y="2862655"/>
                </a:cubicBezTo>
                <a:close/>
                <a:moveTo>
                  <a:pt x="4020773" y="2370734"/>
                </a:moveTo>
                <a:lnTo>
                  <a:pt x="4046461" y="2412401"/>
                </a:lnTo>
                <a:cubicBezTo>
                  <a:pt x="4103431" y="2510050"/>
                  <a:pt x="4157148" y="2608547"/>
                  <a:pt x="4207039" y="2709627"/>
                </a:cubicBezTo>
                <a:close/>
                <a:moveTo>
                  <a:pt x="1507203" y="1879574"/>
                </a:moveTo>
                <a:cubicBezTo>
                  <a:pt x="1629891" y="2012379"/>
                  <a:pt x="1712802" y="2193585"/>
                  <a:pt x="1826320" y="2354136"/>
                </a:cubicBezTo>
                <a:lnTo>
                  <a:pt x="1949004" y="2486945"/>
                </a:lnTo>
                <a:cubicBezTo>
                  <a:pt x="1875371" y="2385716"/>
                  <a:pt x="1839279" y="2296884"/>
                  <a:pt x="1784416" y="2201855"/>
                </a:cubicBezTo>
                <a:cubicBezTo>
                  <a:pt x="1729553" y="2106824"/>
                  <a:pt x="1655920" y="2005595"/>
                  <a:pt x="1507203" y="1879574"/>
                </a:cubicBezTo>
                <a:close/>
                <a:moveTo>
                  <a:pt x="967543" y="1424468"/>
                </a:moveTo>
                <a:lnTo>
                  <a:pt x="1102518" y="1592105"/>
                </a:lnTo>
                <a:cubicBezTo>
                  <a:pt x="1035029" y="1508286"/>
                  <a:pt x="1077934" y="1522454"/>
                  <a:pt x="967543" y="1424468"/>
                </a:cubicBezTo>
                <a:close/>
                <a:moveTo>
                  <a:pt x="862950" y="1020750"/>
                </a:moveTo>
                <a:cubicBezTo>
                  <a:pt x="908986" y="1097483"/>
                  <a:pt x="964181" y="1146477"/>
                  <a:pt x="1019374" y="1195468"/>
                </a:cubicBezTo>
                <a:cubicBezTo>
                  <a:pt x="973341" y="1118736"/>
                  <a:pt x="930439" y="1104569"/>
                  <a:pt x="862950" y="1020750"/>
                </a:cubicBezTo>
                <a:close/>
                <a:moveTo>
                  <a:pt x="2918295" y="776551"/>
                </a:moveTo>
                <a:lnTo>
                  <a:pt x="3065560" y="979011"/>
                </a:lnTo>
                <a:cubicBezTo>
                  <a:pt x="3036398" y="923232"/>
                  <a:pt x="3030252" y="905820"/>
                  <a:pt x="3016062" y="885752"/>
                </a:cubicBezTo>
                <a:cubicBezTo>
                  <a:pt x="3001871" y="865683"/>
                  <a:pt x="2979636" y="842957"/>
                  <a:pt x="2918295" y="776551"/>
                </a:cubicBezTo>
                <a:close/>
                <a:moveTo>
                  <a:pt x="1330532" y="325285"/>
                </a:moveTo>
                <a:cubicBezTo>
                  <a:pt x="1324026" y="326982"/>
                  <a:pt x="1352402" y="367117"/>
                  <a:pt x="1392295" y="426438"/>
                </a:cubicBezTo>
                <a:lnTo>
                  <a:pt x="1478105" y="454776"/>
                </a:lnTo>
                <a:cubicBezTo>
                  <a:pt x="1378440" y="360332"/>
                  <a:pt x="1337043" y="323590"/>
                  <a:pt x="1330532" y="325285"/>
                </a:cubicBezTo>
                <a:close/>
                <a:moveTo>
                  <a:pt x="2455045" y="162096"/>
                </a:moveTo>
                <a:lnTo>
                  <a:pt x="2543984" y="252997"/>
                </a:lnTo>
                <a:lnTo>
                  <a:pt x="2632921" y="343899"/>
                </a:lnTo>
                <a:lnTo>
                  <a:pt x="2565438" y="260082"/>
                </a:lnTo>
                <a:close/>
                <a:moveTo>
                  <a:pt x="2565204" y="44653"/>
                </a:moveTo>
                <a:lnTo>
                  <a:pt x="2721631" y="219366"/>
                </a:lnTo>
                <a:cubicBezTo>
                  <a:pt x="2707050" y="191478"/>
                  <a:pt x="2698221" y="173181"/>
                  <a:pt x="2691123" y="159782"/>
                </a:cubicBezTo>
                <a:cubicBezTo>
                  <a:pt x="2669827" y="119582"/>
                  <a:pt x="2664085" y="123456"/>
                  <a:pt x="2565204" y="44653"/>
                </a:cubicBezTo>
                <a:close/>
                <a:moveTo>
                  <a:pt x="35912" y="0"/>
                </a:moveTo>
                <a:lnTo>
                  <a:pt x="2120907" y="0"/>
                </a:lnTo>
                <a:lnTo>
                  <a:pt x="2135231" y="15263"/>
                </a:lnTo>
                <a:cubicBezTo>
                  <a:pt x="2427741" y="321327"/>
                  <a:pt x="2377342" y="190273"/>
                  <a:pt x="2970592" y="978415"/>
                </a:cubicBezTo>
                <a:lnTo>
                  <a:pt x="3068688" y="1041574"/>
                </a:lnTo>
                <a:cubicBezTo>
                  <a:pt x="2912262" y="866856"/>
                  <a:pt x="2786451" y="671485"/>
                  <a:pt x="2651475" y="503852"/>
                </a:cubicBezTo>
                <a:lnTo>
                  <a:pt x="2182017" y="0"/>
                </a:lnTo>
                <a:lnTo>
                  <a:pt x="2736748" y="0"/>
                </a:lnTo>
                <a:lnTo>
                  <a:pt x="2901160" y="200302"/>
                </a:lnTo>
                <a:cubicBezTo>
                  <a:pt x="3373238" y="790272"/>
                  <a:pt x="3810470" y="1424978"/>
                  <a:pt x="4206347" y="2063330"/>
                </a:cubicBezTo>
                <a:cubicBezTo>
                  <a:pt x="4310709" y="2251622"/>
                  <a:pt x="4313841" y="2314187"/>
                  <a:pt x="4363001" y="2453482"/>
                </a:cubicBezTo>
                <a:lnTo>
                  <a:pt x="4375297" y="2488303"/>
                </a:lnTo>
                <a:cubicBezTo>
                  <a:pt x="4019309" y="1909269"/>
                  <a:pt x="3552928" y="1232252"/>
                  <a:pt x="3384211" y="1022710"/>
                </a:cubicBezTo>
                <a:cubicBezTo>
                  <a:pt x="3287821" y="1125476"/>
                  <a:pt x="3571762" y="1565831"/>
                  <a:pt x="4010291" y="2351665"/>
                </a:cubicBezTo>
                <a:lnTo>
                  <a:pt x="4020773" y="2370734"/>
                </a:lnTo>
                <a:lnTo>
                  <a:pt x="3866359" y="2120265"/>
                </a:lnTo>
                <a:cubicBezTo>
                  <a:pt x="3740544" y="1924891"/>
                  <a:pt x="3604004" y="1725976"/>
                  <a:pt x="3461321" y="1509651"/>
                </a:cubicBezTo>
                <a:cubicBezTo>
                  <a:pt x="3338637" y="1376839"/>
                  <a:pt x="3163890" y="1257601"/>
                  <a:pt x="3019757" y="1117712"/>
                </a:cubicBezTo>
                <a:cubicBezTo>
                  <a:pt x="3053497" y="1159618"/>
                  <a:pt x="3335739" y="1529709"/>
                  <a:pt x="3599657" y="1955277"/>
                </a:cubicBezTo>
                <a:cubicBezTo>
                  <a:pt x="3872737" y="2353106"/>
                  <a:pt x="4106041" y="2799333"/>
                  <a:pt x="4118335" y="2834154"/>
                </a:cubicBezTo>
                <a:cubicBezTo>
                  <a:pt x="4428285" y="3336458"/>
                  <a:pt x="4661592" y="3782685"/>
                  <a:pt x="4833669" y="4270221"/>
                </a:cubicBezTo>
                <a:cubicBezTo>
                  <a:pt x="4895133" y="4444338"/>
                  <a:pt x="4972007" y="4715846"/>
                  <a:pt x="5070341" y="4994436"/>
                </a:cubicBezTo>
                <a:cubicBezTo>
                  <a:pt x="5168670" y="5273032"/>
                  <a:pt x="5267000" y="5551619"/>
                  <a:pt x="5353042" y="5795392"/>
                </a:cubicBezTo>
                <a:cubicBezTo>
                  <a:pt x="5482104" y="6161044"/>
                  <a:pt x="5585267" y="6483536"/>
                  <a:pt x="5663859" y="6789257"/>
                </a:cubicBezTo>
                <a:lnTo>
                  <a:pt x="5679943" y="6858000"/>
                </a:lnTo>
                <a:lnTo>
                  <a:pt x="5419403" y="6858000"/>
                </a:lnTo>
                <a:lnTo>
                  <a:pt x="5403133" y="6796414"/>
                </a:lnTo>
                <a:cubicBezTo>
                  <a:pt x="5387714" y="6699025"/>
                  <a:pt x="5381451" y="6573895"/>
                  <a:pt x="5366029" y="6476506"/>
                </a:cubicBezTo>
                <a:lnTo>
                  <a:pt x="5246246" y="6190831"/>
                </a:lnTo>
                <a:lnTo>
                  <a:pt x="5307933" y="6580386"/>
                </a:lnTo>
                <a:lnTo>
                  <a:pt x="5043786" y="5939382"/>
                </a:lnTo>
                <a:cubicBezTo>
                  <a:pt x="4994618" y="5800083"/>
                  <a:pt x="4966903" y="5667875"/>
                  <a:pt x="4917742" y="5528579"/>
                </a:cubicBezTo>
                <a:cubicBezTo>
                  <a:pt x="4920868" y="5591143"/>
                  <a:pt x="4945455" y="5660793"/>
                  <a:pt x="4948583" y="5723350"/>
                </a:cubicBezTo>
                <a:cubicBezTo>
                  <a:pt x="4868225" y="5777571"/>
                  <a:pt x="5032188" y="6195130"/>
                  <a:pt x="5216516" y="6737185"/>
                </a:cubicBezTo>
                <a:lnTo>
                  <a:pt x="5256710" y="6858000"/>
                </a:lnTo>
                <a:lnTo>
                  <a:pt x="5139144" y="6858000"/>
                </a:lnTo>
                <a:lnTo>
                  <a:pt x="5132698" y="6853238"/>
                </a:lnTo>
                <a:cubicBezTo>
                  <a:pt x="5112531" y="6838886"/>
                  <a:pt x="5090688" y="6823981"/>
                  <a:pt x="5066163" y="6808189"/>
                </a:cubicBezTo>
                <a:cubicBezTo>
                  <a:pt x="5070004" y="6819071"/>
                  <a:pt x="5074375" y="6832292"/>
                  <a:pt x="5079229" y="6847685"/>
                </a:cubicBezTo>
                <a:lnTo>
                  <a:pt x="5082366" y="6858000"/>
                </a:lnTo>
                <a:lnTo>
                  <a:pt x="4832686" y="6858000"/>
                </a:lnTo>
                <a:lnTo>
                  <a:pt x="4816020" y="6819320"/>
                </a:lnTo>
                <a:cubicBezTo>
                  <a:pt x="4761028" y="6692040"/>
                  <a:pt x="4679068" y="6503457"/>
                  <a:pt x="4550849" y="6207304"/>
                </a:cubicBezTo>
                <a:cubicBezTo>
                  <a:pt x="4645970" y="6527138"/>
                  <a:pt x="4702352" y="6711000"/>
                  <a:pt x="4741117" y="6840034"/>
                </a:cubicBezTo>
                <a:lnTo>
                  <a:pt x="4746473" y="6858000"/>
                </a:lnTo>
                <a:lnTo>
                  <a:pt x="4528567" y="6858000"/>
                </a:lnTo>
                <a:lnTo>
                  <a:pt x="4455590" y="6648858"/>
                </a:lnTo>
                <a:cubicBezTo>
                  <a:pt x="4349577" y="6348500"/>
                  <a:pt x="4236664" y="6042018"/>
                  <a:pt x="4189063" y="5934002"/>
                </a:cubicBezTo>
                <a:cubicBezTo>
                  <a:pt x="4155552" y="6107527"/>
                  <a:pt x="3624353" y="4978393"/>
                  <a:pt x="3759789" y="5576894"/>
                </a:cubicBezTo>
                <a:cubicBezTo>
                  <a:pt x="3636871" y="5228650"/>
                  <a:pt x="3465026" y="4956543"/>
                  <a:pt x="3323790" y="4663785"/>
                </a:cubicBezTo>
                <a:cubicBezTo>
                  <a:pt x="3204009" y="4378106"/>
                  <a:pt x="3065905" y="4147914"/>
                  <a:pt x="2952382" y="3987362"/>
                </a:cubicBezTo>
                <a:cubicBezTo>
                  <a:pt x="2397061" y="3219440"/>
                  <a:pt x="3231955" y="4725749"/>
                  <a:pt x="2799315" y="4090641"/>
                </a:cubicBezTo>
                <a:lnTo>
                  <a:pt x="2572271" y="3769540"/>
                </a:lnTo>
                <a:cubicBezTo>
                  <a:pt x="2400424" y="3497438"/>
                  <a:pt x="2219417" y="3253070"/>
                  <a:pt x="2047569" y="2980970"/>
                </a:cubicBezTo>
                <a:cubicBezTo>
                  <a:pt x="1989241" y="2869412"/>
                  <a:pt x="1900300" y="2778510"/>
                  <a:pt x="1841974" y="2666952"/>
                </a:cubicBezTo>
                <a:lnTo>
                  <a:pt x="1912591" y="2813334"/>
                </a:lnTo>
                <a:cubicBezTo>
                  <a:pt x="2016954" y="3001624"/>
                  <a:pt x="2121316" y="3189909"/>
                  <a:pt x="2247130" y="3385284"/>
                </a:cubicBezTo>
                <a:cubicBezTo>
                  <a:pt x="2372943" y="3580655"/>
                  <a:pt x="2529367" y="3755372"/>
                  <a:pt x="2655182" y="3950747"/>
                </a:cubicBezTo>
                <a:lnTo>
                  <a:pt x="2882227" y="4271842"/>
                </a:lnTo>
                <a:cubicBezTo>
                  <a:pt x="2919101" y="4376316"/>
                  <a:pt x="2965138" y="4453049"/>
                  <a:pt x="3011169" y="4529780"/>
                </a:cubicBezTo>
                <a:cubicBezTo>
                  <a:pt x="3048046" y="4634250"/>
                  <a:pt x="3072629" y="4703899"/>
                  <a:pt x="3118664" y="4780631"/>
                </a:cubicBezTo>
                <a:cubicBezTo>
                  <a:pt x="3189278" y="4927011"/>
                  <a:pt x="3259898" y="5073394"/>
                  <a:pt x="3309066" y="5212686"/>
                </a:cubicBezTo>
                <a:cubicBezTo>
                  <a:pt x="3416554" y="5463546"/>
                  <a:pt x="3468854" y="5665404"/>
                  <a:pt x="3441372" y="5748619"/>
                </a:cubicBezTo>
                <a:cubicBezTo>
                  <a:pt x="3556576" y="6048166"/>
                  <a:pt x="3671778" y="6347712"/>
                  <a:pt x="3789329" y="6694182"/>
                </a:cubicBezTo>
                <a:lnTo>
                  <a:pt x="3843233" y="6858000"/>
                </a:lnTo>
                <a:lnTo>
                  <a:pt x="3636341" y="6858000"/>
                </a:lnTo>
                <a:lnTo>
                  <a:pt x="3629302" y="6833661"/>
                </a:lnTo>
                <a:cubicBezTo>
                  <a:pt x="3466788" y="6274670"/>
                  <a:pt x="3578959" y="6745845"/>
                  <a:pt x="3036678" y="5461152"/>
                </a:cubicBezTo>
                <a:lnTo>
                  <a:pt x="3076686" y="5628188"/>
                </a:lnTo>
                <a:cubicBezTo>
                  <a:pt x="3159596" y="5809393"/>
                  <a:pt x="3190437" y="6004163"/>
                  <a:pt x="3273350" y="6185370"/>
                </a:cubicBezTo>
                <a:cubicBezTo>
                  <a:pt x="3430006" y="6575518"/>
                  <a:pt x="3491461" y="6749640"/>
                  <a:pt x="3485433" y="6839943"/>
                </a:cubicBezTo>
                <a:lnTo>
                  <a:pt x="3487542" y="6858000"/>
                </a:lnTo>
                <a:lnTo>
                  <a:pt x="3424730" y="6858000"/>
                </a:lnTo>
                <a:lnTo>
                  <a:pt x="3411916" y="6846432"/>
                </a:lnTo>
                <a:lnTo>
                  <a:pt x="3416000" y="6858000"/>
                </a:lnTo>
                <a:lnTo>
                  <a:pt x="3415070" y="6858000"/>
                </a:lnTo>
                <a:lnTo>
                  <a:pt x="3395121" y="6807235"/>
                </a:lnTo>
                <a:cubicBezTo>
                  <a:pt x="3364888" y="6736683"/>
                  <a:pt x="3332080" y="6673933"/>
                  <a:pt x="3304422" y="6595577"/>
                </a:cubicBezTo>
                <a:cubicBezTo>
                  <a:pt x="3332080" y="6673933"/>
                  <a:pt x="3359735" y="6752286"/>
                  <a:pt x="3378341" y="6827650"/>
                </a:cubicBezTo>
                <a:lnTo>
                  <a:pt x="3384576" y="6858000"/>
                </a:lnTo>
                <a:lnTo>
                  <a:pt x="3219092" y="6858000"/>
                </a:lnTo>
                <a:lnTo>
                  <a:pt x="3200762" y="6818931"/>
                </a:lnTo>
                <a:cubicBezTo>
                  <a:pt x="3142478" y="6695920"/>
                  <a:pt x="3144867" y="6714015"/>
                  <a:pt x="2954931" y="6357102"/>
                </a:cubicBezTo>
                <a:cubicBezTo>
                  <a:pt x="3026940" y="6551051"/>
                  <a:pt x="3088389" y="6715555"/>
                  <a:pt x="3140966" y="6855480"/>
                </a:cubicBezTo>
                <a:lnTo>
                  <a:pt x="3141915" y="6858000"/>
                </a:lnTo>
                <a:lnTo>
                  <a:pt x="2137485" y="6858000"/>
                </a:lnTo>
                <a:lnTo>
                  <a:pt x="1931740" y="6374446"/>
                </a:lnTo>
                <a:cubicBezTo>
                  <a:pt x="1499907" y="5417771"/>
                  <a:pt x="968254" y="4578470"/>
                  <a:pt x="313506" y="3847236"/>
                </a:cubicBezTo>
                <a:lnTo>
                  <a:pt x="0" y="3516172"/>
                </a:lnTo>
                <a:lnTo>
                  <a:pt x="0" y="3246969"/>
                </a:lnTo>
                <a:lnTo>
                  <a:pt x="25783" y="3273261"/>
                </a:lnTo>
                <a:cubicBezTo>
                  <a:pt x="239503" y="3489491"/>
                  <a:pt x="512061" y="3758320"/>
                  <a:pt x="869325" y="4099347"/>
                </a:cubicBezTo>
                <a:cubicBezTo>
                  <a:pt x="632880" y="3761686"/>
                  <a:pt x="397426" y="3443821"/>
                  <a:pt x="51685" y="3098052"/>
                </a:cubicBezTo>
                <a:lnTo>
                  <a:pt x="0" y="3047721"/>
                </a:lnTo>
                <a:lnTo>
                  <a:pt x="0" y="931145"/>
                </a:lnTo>
                <a:lnTo>
                  <a:pt x="310934" y="1188408"/>
                </a:lnTo>
                <a:cubicBezTo>
                  <a:pt x="725655" y="1544564"/>
                  <a:pt x="1119735" y="1936205"/>
                  <a:pt x="1489348" y="2365915"/>
                </a:cubicBezTo>
                <a:cubicBezTo>
                  <a:pt x="1427892" y="2191794"/>
                  <a:pt x="1360406" y="2107977"/>
                  <a:pt x="1246883" y="1947428"/>
                </a:cubicBezTo>
                <a:cubicBezTo>
                  <a:pt x="1124202" y="1814622"/>
                  <a:pt x="943194" y="1570256"/>
                  <a:pt x="501626" y="1178316"/>
                </a:cubicBezTo>
                <a:cubicBezTo>
                  <a:pt x="366650" y="1010682"/>
                  <a:pt x="461620" y="1011278"/>
                  <a:pt x="458491" y="948713"/>
                </a:cubicBezTo>
                <a:cubicBezTo>
                  <a:pt x="455559" y="890061"/>
                  <a:pt x="393306" y="757739"/>
                  <a:pt x="4023" y="412645"/>
                </a:cubicBezTo>
                <a:lnTo>
                  <a:pt x="0" y="409131"/>
                </a:lnTo>
                <a:lnTo>
                  <a:pt x="0" y="380875"/>
                </a:lnTo>
                <a:lnTo>
                  <a:pt x="51173" y="410633"/>
                </a:lnTo>
                <a:cubicBezTo>
                  <a:pt x="601144" y="746941"/>
                  <a:pt x="1283048" y="1392143"/>
                  <a:pt x="1282828" y="1190176"/>
                </a:cubicBezTo>
                <a:cubicBezTo>
                  <a:pt x="897518" y="762975"/>
                  <a:pt x="487258" y="370797"/>
                  <a:pt x="54312" y="14391"/>
                </a:cubicBezTo>
                <a:close/>
              </a:path>
            </a:pathLst>
          </a:custGeom>
        </p:spPr>
        <p:txBody>
          <a:bodyPr wrap="square">
            <a:noAutofit/>
          </a:bodyPr>
          <a:lstStyle/>
          <a:p>
            <a:endParaRPr lang="fr-CA"/>
          </a:p>
        </p:txBody>
      </p:sp>
    </p:spTree>
    <p:extLst>
      <p:ext uri="{BB962C8B-B14F-4D97-AF65-F5344CB8AC3E}">
        <p14:creationId xmlns:p14="http://schemas.microsoft.com/office/powerpoint/2010/main" val="329478546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352" name="Picture Placeholder 351">
            <a:extLst>
              <a:ext uri="{FF2B5EF4-FFF2-40B4-BE49-F238E27FC236}">
                <a16:creationId xmlns:a16="http://schemas.microsoft.com/office/drawing/2014/main" id="{493BAF34-D960-453F-8BE3-5F5EE2D05762}"/>
              </a:ext>
            </a:extLst>
          </p:cNvPr>
          <p:cNvSpPr>
            <a:spLocks noGrp="1"/>
          </p:cNvSpPr>
          <p:nvPr>
            <p:ph type="pic" sz="quarter" idx="11"/>
          </p:nvPr>
        </p:nvSpPr>
        <p:spPr>
          <a:xfrm>
            <a:off x="6833419" y="0"/>
            <a:ext cx="5358581" cy="6858000"/>
          </a:xfrm>
          <a:custGeom>
            <a:avLst/>
            <a:gdLst>
              <a:gd name="connsiteX0" fmla="*/ 3877287 w 5358581"/>
              <a:gd name="connsiteY0" fmla="*/ 6827542 h 6858000"/>
              <a:gd name="connsiteX1" fmla="*/ 4024532 w 5358581"/>
              <a:gd name="connsiteY1" fmla="*/ 6855377 h 6858000"/>
              <a:gd name="connsiteX2" fmla="*/ 4030069 w 5358581"/>
              <a:gd name="connsiteY2" fmla="*/ 6858000 h 6858000"/>
              <a:gd name="connsiteX3" fmla="*/ 3759298 w 5358581"/>
              <a:gd name="connsiteY3" fmla="*/ 6858000 h 6858000"/>
              <a:gd name="connsiteX4" fmla="*/ 3766040 w 5358581"/>
              <a:gd name="connsiteY4" fmla="*/ 6854117 h 6858000"/>
              <a:gd name="connsiteX5" fmla="*/ 3877287 w 5358581"/>
              <a:gd name="connsiteY5" fmla="*/ 6827542 h 6858000"/>
              <a:gd name="connsiteX6" fmla="*/ 2951880 w 5358581"/>
              <a:gd name="connsiteY6" fmla="*/ 6688732 h 6858000"/>
              <a:gd name="connsiteX7" fmla="*/ 3099123 w 5358581"/>
              <a:gd name="connsiteY7" fmla="*/ 6716566 h 6858000"/>
              <a:gd name="connsiteX8" fmla="*/ 3252577 w 5358581"/>
              <a:gd name="connsiteY8" fmla="*/ 6838908 h 6858000"/>
              <a:gd name="connsiteX9" fmla="*/ 3258458 w 5358581"/>
              <a:gd name="connsiteY9" fmla="*/ 6858000 h 6858000"/>
              <a:gd name="connsiteX10" fmla="*/ 2691502 w 5358581"/>
              <a:gd name="connsiteY10" fmla="*/ 6858000 h 6858000"/>
              <a:gd name="connsiteX11" fmla="*/ 2749869 w 5358581"/>
              <a:gd name="connsiteY11" fmla="*/ 6778760 h 6858000"/>
              <a:gd name="connsiteX12" fmla="*/ 2951880 w 5358581"/>
              <a:gd name="connsiteY12" fmla="*/ 6688732 h 6858000"/>
              <a:gd name="connsiteX13" fmla="*/ 2041894 w 5358581"/>
              <a:gd name="connsiteY13" fmla="*/ 6549924 h 6858000"/>
              <a:gd name="connsiteX14" fmla="*/ 2189140 w 5358581"/>
              <a:gd name="connsiteY14" fmla="*/ 6577759 h 6858000"/>
              <a:gd name="connsiteX15" fmla="*/ 2360546 w 5358581"/>
              <a:gd name="connsiteY15" fmla="*/ 6808771 h 6858000"/>
              <a:gd name="connsiteX16" fmla="*/ 2351289 w 5358581"/>
              <a:gd name="connsiteY16" fmla="*/ 6858000 h 6858000"/>
              <a:gd name="connsiteX17" fmla="*/ 1732551 w 5358581"/>
              <a:gd name="connsiteY17" fmla="*/ 6858000 h 6858000"/>
              <a:gd name="connsiteX18" fmla="*/ 1735293 w 5358581"/>
              <a:gd name="connsiteY18" fmla="*/ 6836808 h 6858000"/>
              <a:gd name="connsiteX19" fmla="*/ 2041894 w 5358581"/>
              <a:gd name="connsiteY19" fmla="*/ 6549924 h 6858000"/>
              <a:gd name="connsiteX20" fmla="*/ 1147332 w 5358581"/>
              <a:gd name="connsiteY20" fmla="*/ 6395691 h 6858000"/>
              <a:gd name="connsiteX21" fmla="*/ 1294575 w 5358581"/>
              <a:gd name="connsiteY21" fmla="*/ 6423525 h 6858000"/>
              <a:gd name="connsiteX22" fmla="*/ 1402538 w 5358581"/>
              <a:gd name="connsiteY22" fmla="*/ 6834173 h 6858000"/>
              <a:gd name="connsiteX23" fmla="*/ 1383879 w 5358581"/>
              <a:gd name="connsiteY23" fmla="*/ 6858000 h 6858000"/>
              <a:gd name="connsiteX24" fmla="*/ 847300 w 5358581"/>
              <a:gd name="connsiteY24" fmla="*/ 6858000 h 6858000"/>
              <a:gd name="connsiteX25" fmla="*/ 844863 w 5358581"/>
              <a:gd name="connsiteY25" fmla="*/ 6851377 h 6858000"/>
              <a:gd name="connsiteX26" fmla="*/ 1147332 w 5358581"/>
              <a:gd name="connsiteY26" fmla="*/ 6395691 h 6858000"/>
              <a:gd name="connsiteX27" fmla="*/ 5358581 w 5358581"/>
              <a:gd name="connsiteY27" fmla="*/ 6086276 h 6858000"/>
              <a:gd name="connsiteX28" fmla="*/ 5358581 w 5358581"/>
              <a:gd name="connsiteY28" fmla="*/ 6750198 h 6858000"/>
              <a:gd name="connsiteX29" fmla="*/ 5335514 w 5358581"/>
              <a:gd name="connsiteY29" fmla="*/ 6747415 h 6858000"/>
              <a:gd name="connsiteX30" fmla="*/ 5323800 w 5358581"/>
              <a:gd name="connsiteY30" fmla="*/ 6098369 h 6858000"/>
              <a:gd name="connsiteX31" fmla="*/ 4540493 w 5358581"/>
              <a:gd name="connsiteY31" fmla="*/ 5917561 h 6858000"/>
              <a:gd name="connsiteX32" fmla="*/ 4687733 w 5358581"/>
              <a:gd name="connsiteY32" fmla="*/ 5945396 h 6858000"/>
              <a:gd name="connsiteX33" fmla="*/ 4440963 w 5358581"/>
              <a:gd name="connsiteY33" fmla="*/ 6593184 h 6858000"/>
              <a:gd name="connsiteX34" fmla="*/ 4540493 w 5358581"/>
              <a:gd name="connsiteY34" fmla="*/ 5917561 h 6858000"/>
              <a:gd name="connsiteX35" fmla="*/ 3645932 w 5358581"/>
              <a:gd name="connsiteY35" fmla="*/ 5778754 h 6858000"/>
              <a:gd name="connsiteX36" fmla="*/ 3793177 w 5358581"/>
              <a:gd name="connsiteY36" fmla="*/ 5806588 h 6858000"/>
              <a:gd name="connsiteX37" fmla="*/ 3546407 w 5358581"/>
              <a:gd name="connsiteY37" fmla="*/ 6454371 h 6858000"/>
              <a:gd name="connsiteX38" fmla="*/ 3645932 w 5358581"/>
              <a:gd name="connsiteY38" fmla="*/ 5778754 h 6858000"/>
              <a:gd name="connsiteX39" fmla="*/ 2766797 w 5358581"/>
              <a:gd name="connsiteY39" fmla="*/ 5624518 h 6858000"/>
              <a:gd name="connsiteX40" fmla="*/ 2914042 w 5358581"/>
              <a:gd name="connsiteY40" fmla="*/ 5652352 h 6858000"/>
              <a:gd name="connsiteX41" fmla="*/ 2667267 w 5358581"/>
              <a:gd name="connsiteY41" fmla="*/ 6300135 h 6858000"/>
              <a:gd name="connsiteX42" fmla="*/ 2766797 w 5358581"/>
              <a:gd name="connsiteY42" fmla="*/ 5624518 h 6858000"/>
              <a:gd name="connsiteX43" fmla="*/ 1903086 w 5358581"/>
              <a:gd name="connsiteY43" fmla="*/ 5485705 h 6858000"/>
              <a:gd name="connsiteX44" fmla="*/ 2050329 w 5358581"/>
              <a:gd name="connsiteY44" fmla="*/ 5513539 h 6858000"/>
              <a:gd name="connsiteX45" fmla="*/ 1803554 w 5358581"/>
              <a:gd name="connsiteY45" fmla="*/ 6161325 h 6858000"/>
              <a:gd name="connsiteX46" fmla="*/ 1903086 w 5358581"/>
              <a:gd name="connsiteY46" fmla="*/ 5485705 h 6858000"/>
              <a:gd name="connsiteX47" fmla="*/ 1023941 w 5358581"/>
              <a:gd name="connsiteY47" fmla="*/ 5335898 h 6858000"/>
              <a:gd name="connsiteX48" fmla="*/ 1171187 w 5358581"/>
              <a:gd name="connsiteY48" fmla="*/ 5359304 h 6858000"/>
              <a:gd name="connsiteX49" fmla="*/ 924412 w 5358581"/>
              <a:gd name="connsiteY49" fmla="*/ 6007089 h 6858000"/>
              <a:gd name="connsiteX50" fmla="*/ 1023941 w 5358581"/>
              <a:gd name="connsiteY50" fmla="*/ 5335898 h 6858000"/>
              <a:gd name="connsiteX51" fmla="*/ 5296228 w 5358581"/>
              <a:gd name="connsiteY51" fmla="*/ 5007590 h 6858000"/>
              <a:gd name="connsiteX52" fmla="*/ 5358581 w 5358581"/>
              <a:gd name="connsiteY52" fmla="*/ 5012216 h 6858000"/>
              <a:gd name="connsiteX53" fmla="*/ 5358581 w 5358581"/>
              <a:gd name="connsiteY53" fmla="*/ 5634004 h 6858000"/>
              <a:gd name="connsiteX54" fmla="*/ 5318161 w 5358581"/>
              <a:gd name="connsiteY54" fmla="*/ 5659544 h 6858000"/>
              <a:gd name="connsiteX55" fmla="*/ 5196701 w 5358581"/>
              <a:gd name="connsiteY55" fmla="*/ 5683198 h 6858000"/>
              <a:gd name="connsiteX56" fmla="*/ 5296228 w 5358581"/>
              <a:gd name="connsiteY56" fmla="*/ 5007590 h 6858000"/>
              <a:gd name="connsiteX57" fmla="*/ 4432531 w 5358581"/>
              <a:gd name="connsiteY57" fmla="*/ 4853360 h 6858000"/>
              <a:gd name="connsiteX58" fmla="*/ 4579776 w 5358581"/>
              <a:gd name="connsiteY58" fmla="*/ 4881199 h 6858000"/>
              <a:gd name="connsiteX59" fmla="*/ 4333003 w 5358581"/>
              <a:gd name="connsiteY59" fmla="*/ 5528967 h 6858000"/>
              <a:gd name="connsiteX60" fmla="*/ 4432531 w 5358581"/>
              <a:gd name="connsiteY60" fmla="*/ 4853360 h 6858000"/>
              <a:gd name="connsiteX61" fmla="*/ 3584238 w 5358581"/>
              <a:gd name="connsiteY61" fmla="*/ 4699125 h 6858000"/>
              <a:gd name="connsiteX62" fmla="*/ 3731489 w 5358581"/>
              <a:gd name="connsiteY62" fmla="*/ 4726959 h 6858000"/>
              <a:gd name="connsiteX63" fmla="*/ 3484709 w 5358581"/>
              <a:gd name="connsiteY63" fmla="*/ 5374731 h 6858000"/>
              <a:gd name="connsiteX64" fmla="*/ 3584238 w 5358581"/>
              <a:gd name="connsiteY64" fmla="*/ 4699125 h 6858000"/>
              <a:gd name="connsiteX65" fmla="*/ 2735951 w 5358581"/>
              <a:gd name="connsiteY65" fmla="*/ 4560327 h 6858000"/>
              <a:gd name="connsiteX66" fmla="*/ 2883197 w 5358581"/>
              <a:gd name="connsiteY66" fmla="*/ 4588162 h 6858000"/>
              <a:gd name="connsiteX67" fmla="*/ 2636421 w 5358581"/>
              <a:gd name="connsiteY67" fmla="*/ 5235919 h 6858000"/>
              <a:gd name="connsiteX68" fmla="*/ 2735951 w 5358581"/>
              <a:gd name="connsiteY68" fmla="*/ 4560327 h 6858000"/>
              <a:gd name="connsiteX69" fmla="*/ 1887661 w 5358581"/>
              <a:gd name="connsiteY69" fmla="*/ 4406088 h 6858000"/>
              <a:gd name="connsiteX70" fmla="*/ 2034904 w 5358581"/>
              <a:gd name="connsiteY70" fmla="*/ 4433923 h 6858000"/>
              <a:gd name="connsiteX71" fmla="*/ 1788129 w 5358581"/>
              <a:gd name="connsiteY71" fmla="*/ 5081698 h 6858000"/>
              <a:gd name="connsiteX72" fmla="*/ 1887661 w 5358581"/>
              <a:gd name="connsiteY72" fmla="*/ 4406088 h 6858000"/>
              <a:gd name="connsiteX73" fmla="*/ 1039364 w 5358581"/>
              <a:gd name="connsiteY73" fmla="*/ 4267263 h 6858000"/>
              <a:gd name="connsiteX74" fmla="*/ 1186612 w 5358581"/>
              <a:gd name="connsiteY74" fmla="*/ 4295098 h 6858000"/>
              <a:gd name="connsiteX75" fmla="*/ 939834 w 5358581"/>
              <a:gd name="connsiteY75" fmla="*/ 4942880 h 6858000"/>
              <a:gd name="connsiteX76" fmla="*/ 1039364 w 5358581"/>
              <a:gd name="connsiteY76" fmla="*/ 4267263 h 6858000"/>
              <a:gd name="connsiteX77" fmla="*/ 5358581 w 5358581"/>
              <a:gd name="connsiteY77" fmla="*/ 3944669 h 6858000"/>
              <a:gd name="connsiteX78" fmla="*/ 5358581 w 5358581"/>
              <a:gd name="connsiteY78" fmla="*/ 4601575 h 6858000"/>
              <a:gd name="connsiteX79" fmla="*/ 5350210 w 5358581"/>
              <a:gd name="connsiteY79" fmla="*/ 4604881 h 6858000"/>
              <a:gd name="connsiteX80" fmla="*/ 5273815 w 5358581"/>
              <a:gd name="connsiteY80" fmla="*/ 4603587 h 6858000"/>
              <a:gd name="connsiteX81" fmla="*/ 5308588 w 5358581"/>
              <a:gd name="connsiteY81" fmla="*/ 3951353 h 6858000"/>
              <a:gd name="connsiteX82" fmla="*/ 4525067 w 5358581"/>
              <a:gd name="connsiteY82" fmla="*/ 3789178 h 6858000"/>
              <a:gd name="connsiteX83" fmla="*/ 4672313 w 5358581"/>
              <a:gd name="connsiteY83" fmla="*/ 3817009 h 6858000"/>
              <a:gd name="connsiteX84" fmla="*/ 4425541 w 5358581"/>
              <a:gd name="connsiteY84" fmla="*/ 4464776 h 6858000"/>
              <a:gd name="connsiteX85" fmla="*/ 4525067 w 5358581"/>
              <a:gd name="connsiteY85" fmla="*/ 3789178 h 6858000"/>
              <a:gd name="connsiteX86" fmla="*/ 3676780 w 5358581"/>
              <a:gd name="connsiteY86" fmla="*/ 3634945 h 6858000"/>
              <a:gd name="connsiteX87" fmla="*/ 3824026 w 5358581"/>
              <a:gd name="connsiteY87" fmla="*/ 3662779 h 6858000"/>
              <a:gd name="connsiteX88" fmla="*/ 3577253 w 5358581"/>
              <a:gd name="connsiteY88" fmla="*/ 4310543 h 6858000"/>
              <a:gd name="connsiteX89" fmla="*/ 3676780 w 5358581"/>
              <a:gd name="connsiteY89" fmla="*/ 3634945 h 6858000"/>
              <a:gd name="connsiteX90" fmla="*/ 2843913 w 5358581"/>
              <a:gd name="connsiteY90" fmla="*/ 3496117 h 6858000"/>
              <a:gd name="connsiteX91" fmla="*/ 2991161 w 5358581"/>
              <a:gd name="connsiteY91" fmla="*/ 3523954 h 6858000"/>
              <a:gd name="connsiteX92" fmla="*/ 2744383 w 5358581"/>
              <a:gd name="connsiteY92" fmla="*/ 4171741 h 6858000"/>
              <a:gd name="connsiteX93" fmla="*/ 2843913 w 5358581"/>
              <a:gd name="connsiteY93" fmla="*/ 3496117 h 6858000"/>
              <a:gd name="connsiteX94" fmla="*/ 1995621 w 5358581"/>
              <a:gd name="connsiteY94" fmla="*/ 3341874 h 6858000"/>
              <a:gd name="connsiteX95" fmla="*/ 2142867 w 5358581"/>
              <a:gd name="connsiteY95" fmla="*/ 3369706 h 6858000"/>
              <a:gd name="connsiteX96" fmla="*/ 1896096 w 5358581"/>
              <a:gd name="connsiteY96" fmla="*/ 4017496 h 6858000"/>
              <a:gd name="connsiteX97" fmla="*/ 1995621 w 5358581"/>
              <a:gd name="connsiteY97" fmla="*/ 3341874 h 6858000"/>
              <a:gd name="connsiteX98" fmla="*/ 5358581 w 5358581"/>
              <a:gd name="connsiteY98" fmla="*/ 3206272 h 6858000"/>
              <a:gd name="connsiteX99" fmla="*/ 5358581 w 5358581"/>
              <a:gd name="connsiteY99" fmla="*/ 3336570 h 6858000"/>
              <a:gd name="connsiteX100" fmla="*/ 5353713 w 5358581"/>
              <a:gd name="connsiteY100" fmla="*/ 3309999 h 6858000"/>
              <a:gd name="connsiteX101" fmla="*/ 5352496 w 5358581"/>
              <a:gd name="connsiteY101" fmla="*/ 3253308 h 6858000"/>
              <a:gd name="connsiteX102" fmla="*/ 1186971 w 5358581"/>
              <a:gd name="connsiteY102" fmla="*/ 3201237 h 6858000"/>
              <a:gd name="connsiteX103" fmla="*/ 1510504 w 5358581"/>
              <a:gd name="connsiteY103" fmla="*/ 3662737 h 6858000"/>
              <a:gd name="connsiteX104" fmla="*/ 862718 w 5358581"/>
              <a:gd name="connsiteY104" fmla="*/ 3415961 h 6858000"/>
              <a:gd name="connsiteX105" fmla="*/ 1186971 w 5358581"/>
              <a:gd name="connsiteY105" fmla="*/ 3201237 h 6858000"/>
              <a:gd name="connsiteX106" fmla="*/ 314462 w 5358581"/>
              <a:gd name="connsiteY106" fmla="*/ 3048805 h 6858000"/>
              <a:gd name="connsiteX107" fmla="*/ 461710 w 5358581"/>
              <a:gd name="connsiteY107" fmla="*/ 3076640 h 6858000"/>
              <a:gd name="connsiteX108" fmla="*/ 214934 w 5358581"/>
              <a:gd name="connsiteY108" fmla="*/ 3724426 h 6858000"/>
              <a:gd name="connsiteX109" fmla="*/ 314462 w 5358581"/>
              <a:gd name="connsiteY109" fmla="*/ 3048805 h 6858000"/>
              <a:gd name="connsiteX110" fmla="*/ 4802691 w 5358581"/>
              <a:gd name="connsiteY110" fmla="*/ 2755813 h 6858000"/>
              <a:gd name="connsiteX111" fmla="*/ 4949933 w 5358581"/>
              <a:gd name="connsiteY111" fmla="*/ 2783649 h 6858000"/>
              <a:gd name="connsiteX112" fmla="*/ 4703163 w 5358581"/>
              <a:gd name="connsiteY112" fmla="*/ 3431430 h 6858000"/>
              <a:gd name="connsiteX113" fmla="*/ 4802691 w 5358581"/>
              <a:gd name="connsiteY113" fmla="*/ 2755813 h 6858000"/>
              <a:gd name="connsiteX114" fmla="*/ 3954403 w 5358581"/>
              <a:gd name="connsiteY114" fmla="*/ 2601577 h 6858000"/>
              <a:gd name="connsiteX115" fmla="*/ 4101646 w 5358581"/>
              <a:gd name="connsiteY115" fmla="*/ 2629412 h 6858000"/>
              <a:gd name="connsiteX116" fmla="*/ 3854871 w 5358581"/>
              <a:gd name="connsiteY116" fmla="*/ 3277197 h 6858000"/>
              <a:gd name="connsiteX117" fmla="*/ 3954403 w 5358581"/>
              <a:gd name="connsiteY117" fmla="*/ 2601577 h 6858000"/>
              <a:gd name="connsiteX118" fmla="*/ 3106111 w 5358581"/>
              <a:gd name="connsiteY118" fmla="*/ 2447321 h 6858000"/>
              <a:gd name="connsiteX119" fmla="*/ 3253357 w 5358581"/>
              <a:gd name="connsiteY119" fmla="*/ 2475158 h 6858000"/>
              <a:gd name="connsiteX120" fmla="*/ 3006581 w 5358581"/>
              <a:gd name="connsiteY120" fmla="*/ 3122946 h 6858000"/>
              <a:gd name="connsiteX121" fmla="*/ 3106111 w 5358581"/>
              <a:gd name="connsiteY121" fmla="*/ 2447321 h 6858000"/>
              <a:gd name="connsiteX122" fmla="*/ 2257821 w 5358581"/>
              <a:gd name="connsiteY122" fmla="*/ 2293075 h 6858000"/>
              <a:gd name="connsiteX123" fmla="*/ 2405069 w 5358581"/>
              <a:gd name="connsiteY123" fmla="*/ 2320907 h 6858000"/>
              <a:gd name="connsiteX124" fmla="*/ 2158294 w 5358581"/>
              <a:gd name="connsiteY124" fmla="*/ 2968695 h 6858000"/>
              <a:gd name="connsiteX125" fmla="*/ 2257821 w 5358581"/>
              <a:gd name="connsiteY125" fmla="*/ 2293075 h 6858000"/>
              <a:gd name="connsiteX126" fmla="*/ 1409524 w 5358581"/>
              <a:gd name="connsiteY126" fmla="*/ 2154253 h 6858000"/>
              <a:gd name="connsiteX127" fmla="*/ 1556772 w 5358581"/>
              <a:gd name="connsiteY127" fmla="*/ 2182086 h 6858000"/>
              <a:gd name="connsiteX128" fmla="*/ 1309997 w 5358581"/>
              <a:gd name="connsiteY128" fmla="*/ 2829875 h 6858000"/>
              <a:gd name="connsiteX129" fmla="*/ 1409524 w 5358581"/>
              <a:gd name="connsiteY129" fmla="*/ 2154253 h 6858000"/>
              <a:gd name="connsiteX130" fmla="*/ 561239 w 5358581"/>
              <a:gd name="connsiteY130" fmla="*/ 2000011 h 6858000"/>
              <a:gd name="connsiteX131" fmla="*/ 708485 w 5358581"/>
              <a:gd name="connsiteY131" fmla="*/ 2027846 h 6858000"/>
              <a:gd name="connsiteX132" fmla="*/ 461710 w 5358581"/>
              <a:gd name="connsiteY132" fmla="*/ 2675632 h 6858000"/>
              <a:gd name="connsiteX133" fmla="*/ 561239 w 5358581"/>
              <a:gd name="connsiteY133" fmla="*/ 2000011 h 6858000"/>
              <a:gd name="connsiteX134" fmla="*/ 5265383 w 5358581"/>
              <a:gd name="connsiteY134" fmla="*/ 1784140 h 6858000"/>
              <a:gd name="connsiteX135" fmla="*/ 5336654 w 5358581"/>
              <a:gd name="connsiteY135" fmla="*/ 1789429 h 6858000"/>
              <a:gd name="connsiteX136" fmla="*/ 5358581 w 5358581"/>
              <a:gd name="connsiteY136" fmla="*/ 1795937 h 6858000"/>
              <a:gd name="connsiteX137" fmla="*/ 5358581 w 5358581"/>
              <a:gd name="connsiteY137" fmla="*/ 2396669 h 6858000"/>
              <a:gd name="connsiteX138" fmla="*/ 5343225 w 5358581"/>
              <a:gd name="connsiteY138" fmla="*/ 2408424 h 6858000"/>
              <a:gd name="connsiteX139" fmla="*/ 5165855 w 5358581"/>
              <a:gd name="connsiteY139" fmla="*/ 2459756 h 6858000"/>
              <a:gd name="connsiteX140" fmla="*/ 5265383 w 5358581"/>
              <a:gd name="connsiteY140" fmla="*/ 1784140 h 6858000"/>
              <a:gd name="connsiteX141" fmla="*/ 4386257 w 5358581"/>
              <a:gd name="connsiteY141" fmla="*/ 1614471 h 6858000"/>
              <a:gd name="connsiteX142" fmla="*/ 4533503 w 5358581"/>
              <a:gd name="connsiteY142" fmla="*/ 1642308 h 6858000"/>
              <a:gd name="connsiteX143" fmla="*/ 4286727 w 5358581"/>
              <a:gd name="connsiteY143" fmla="*/ 2290087 h 6858000"/>
              <a:gd name="connsiteX144" fmla="*/ 4386257 w 5358581"/>
              <a:gd name="connsiteY144" fmla="*/ 1614471 h 6858000"/>
              <a:gd name="connsiteX145" fmla="*/ 3507124 w 5358581"/>
              <a:gd name="connsiteY145" fmla="*/ 1460228 h 6858000"/>
              <a:gd name="connsiteX146" fmla="*/ 3654370 w 5358581"/>
              <a:gd name="connsiteY146" fmla="*/ 1488063 h 6858000"/>
              <a:gd name="connsiteX147" fmla="*/ 3407595 w 5358581"/>
              <a:gd name="connsiteY147" fmla="*/ 2135846 h 6858000"/>
              <a:gd name="connsiteX148" fmla="*/ 3507124 w 5358581"/>
              <a:gd name="connsiteY148" fmla="*/ 1460228 h 6858000"/>
              <a:gd name="connsiteX149" fmla="*/ 2627986 w 5358581"/>
              <a:gd name="connsiteY149" fmla="*/ 1290557 h 6858000"/>
              <a:gd name="connsiteX150" fmla="*/ 2775229 w 5358581"/>
              <a:gd name="connsiteY150" fmla="*/ 1318391 h 6858000"/>
              <a:gd name="connsiteX151" fmla="*/ 2528459 w 5358581"/>
              <a:gd name="connsiteY151" fmla="*/ 1966175 h 6858000"/>
              <a:gd name="connsiteX152" fmla="*/ 2627986 w 5358581"/>
              <a:gd name="connsiteY152" fmla="*/ 1290557 h 6858000"/>
              <a:gd name="connsiteX153" fmla="*/ 1764263 w 5358581"/>
              <a:gd name="connsiteY153" fmla="*/ 1136306 h 6858000"/>
              <a:gd name="connsiteX154" fmla="*/ 1911509 w 5358581"/>
              <a:gd name="connsiteY154" fmla="*/ 1164141 h 6858000"/>
              <a:gd name="connsiteX155" fmla="*/ 1664739 w 5358581"/>
              <a:gd name="connsiteY155" fmla="*/ 1811924 h 6858000"/>
              <a:gd name="connsiteX156" fmla="*/ 1764263 w 5358581"/>
              <a:gd name="connsiteY156" fmla="*/ 1136306 h 6858000"/>
              <a:gd name="connsiteX157" fmla="*/ 915974 w 5358581"/>
              <a:gd name="connsiteY157" fmla="*/ 982066 h 6858000"/>
              <a:gd name="connsiteX158" fmla="*/ 1063220 w 5358581"/>
              <a:gd name="connsiteY158" fmla="*/ 1009900 h 6858000"/>
              <a:gd name="connsiteX159" fmla="*/ 816444 w 5358581"/>
              <a:gd name="connsiteY159" fmla="*/ 1657688 h 6858000"/>
              <a:gd name="connsiteX160" fmla="*/ 915974 w 5358581"/>
              <a:gd name="connsiteY160" fmla="*/ 982066 h 6858000"/>
              <a:gd name="connsiteX161" fmla="*/ 4956927 w 5358581"/>
              <a:gd name="connsiteY161" fmla="*/ 719916 h 6858000"/>
              <a:gd name="connsiteX162" fmla="*/ 5104169 w 5358581"/>
              <a:gd name="connsiteY162" fmla="*/ 747750 h 6858000"/>
              <a:gd name="connsiteX163" fmla="*/ 4857399 w 5358581"/>
              <a:gd name="connsiteY163" fmla="*/ 1395536 h 6858000"/>
              <a:gd name="connsiteX164" fmla="*/ 4956927 w 5358581"/>
              <a:gd name="connsiteY164" fmla="*/ 719916 h 6858000"/>
              <a:gd name="connsiteX165" fmla="*/ 4046943 w 5358581"/>
              <a:gd name="connsiteY165" fmla="*/ 519399 h 6858000"/>
              <a:gd name="connsiteX166" fmla="*/ 4194191 w 5358581"/>
              <a:gd name="connsiteY166" fmla="*/ 547231 h 6858000"/>
              <a:gd name="connsiteX167" fmla="*/ 3947416 w 5358581"/>
              <a:gd name="connsiteY167" fmla="*/ 1195019 h 6858000"/>
              <a:gd name="connsiteX168" fmla="*/ 4046943 w 5358581"/>
              <a:gd name="connsiteY168" fmla="*/ 519399 h 6858000"/>
              <a:gd name="connsiteX169" fmla="*/ 3136954 w 5358581"/>
              <a:gd name="connsiteY169" fmla="*/ 349728 h 6858000"/>
              <a:gd name="connsiteX170" fmla="*/ 3284199 w 5358581"/>
              <a:gd name="connsiteY170" fmla="*/ 377560 h 6858000"/>
              <a:gd name="connsiteX171" fmla="*/ 3037427 w 5358581"/>
              <a:gd name="connsiteY171" fmla="*/ 1025348 h 6858000"/>
              <a:gd name="connsiteX172" fmla="*/ 3136954 w 5358581"/>
              <a:gd name="connsiteY172" fmla="*/ 349728 h 6858000"/>
              <a:gd name="connsiteX173" fmla="*/ 5358581 w 5358581"/>
              <a:gd name="connsiteY173" fmla="*/ 198694 h 6858000"/>
              <a:gd name="connsiteX174" fmla="*/ 5358581 w 5358581"/>
              <a:gd name="connsiteY174" fmla="*/ 328993 h 6858000"/>
              <a:gd name="connsiteX175" fmla="*/ 5353713 w 5358581"/>
              <a:gd name="connsiteY175" fmla="*/ 302423 h 6858000"/>
              <a:gd name="connsiteX176" fmla="*/ 5352496 w 5358581"/>
              <a:gd name="connsiteY176" fmla="*/ 245731 h 6858000"/>
              <a:gd name="connsiteX177" fmla="*/ 2242393 w 5358581"/>
              <a:gd name="connsiteY177" fmla="*/ 180052 h 6858000"/>
              <a:gd name="connsiteX178" fmla="*/ 2389639 w 5358581"/>
              <a:gd name="connsiteY178" fmla="*/ 207886 h 6858000"/>
              <a:gd name="connsiteX179" fmla="*/ 2142863 w 5358581"/>
              <a:gd name="connsiteY179" fmla="*/ 855672 h 6858000"/>
              <a:gd name="connsiteX180" fmla="*/ 2242393 w 5358581"/>
              <a:gd name="connsiteY180" fmla="*/ 180052 h 6858000"/>
              <a:gd name="connsiteX181" fmla="*/ 4384690 w 5358581"/>
              <a:gd name="connsiteY181" fmla="*/ 0 h 6858000"/>
              <a:gd name="connsiteX182" fmla="*/ 5003101 w 5358581"/>
              <a:gd name="connsiteY182" fmla="*/ 0 h 6858000"/>
              <a:gd name="connsiteX183" fmla="*/ 5002466 w 5358581"/>
              <a:gd name="connsiteY183" fmla="*/ 3376 h 6858000"/>
              <a:gd name="connsiteX184" fmla="*/ 4595199 w 5358581"/>
              <a:gd name="connsiteY184" fmla="*/ 362152 h 6858000"/>
              <a:gd name="connsiteX185" fmla="*/ 4380836 w 5358581"/>
              <a:gd name="connsiteY185" fmla="*/ 29789 h 6858000"/>
              <a:gd name="connsiteX186" fmla="*/ 3483101 w 5358581"/>
              <a:gd name="connsiteY186" fmla="*/ 0 h 6858000"/>
              <a:gd name="connsiteX187" fmla="*/ 3937904 w 5358581"/>
              <a:gd name="connsiteY187" fmla="*/ 0 h 6858000"/>
              <a:gd name="connsiteX188" fmla="*/ 3927651 w 5358581"/>
              <a:gd name="connsiteY188" fmla="*/ 13094 h 6858000"/>
              <a:gd name="connsiteX189" fmla="*/ 3654367 w 5358581"/>
              <a:gd name="connsiteY189" fmla="*/ 146210 h 6858000"/>
              <a:gd name="connsiteX190" fmla="*/ 3500778 w 5358581"/>
              <a:gd name="connsiteY190" fmla="*/ 298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5358581" h="6858000">
                <a:moveTo>
                  <a:pt x="3877287" y="6827542"/>
                </a:moveTo>
                <a:cubicBezTo>
                  <a:pt x="3923078" y="6825736"/>
                  <a:pt x="3972479" y="6834169"/>
                  <a:pt x="4024532" y="6855377"/>
                </a:cubicBezTo>
                <a:lnTo>
                  <a:pt x="4030069" y="6858000"/>
                </a:lnTo>
                <a:lnTo>
                  <a:pt x="3759298" y="6858000"/>
                </a:lnTo>
                <a:lnTo>
                  <a:pt x="3766040" y="6854117"/>
                </a:lnTo>
                <a:cubicBezTo>
                  <a:pt x="3799924" y="6838547"/>
                  <a:pt x="3837222" y="6829124"/>
                  <a:pt x="3877287" y="6827542"/>
                </a:cubicBezTo>
                <a:close/>
                <a:moveTo>
                  <a:pt x="2951880" y="6688732"/>
                </a:moveTo>
                <a:cubicBezTo>
                  <a:pt x="2997669" y="6686926"/>
                  <a:pt x="3047070" y="6695358"/>
                  <a:pt x="3099123" y="6716566"/>
                </a:cubicBezTo>
                <a:cubicBezTo>
                  <a:pt x="3180097" y="6745486"/>
                  <a:pt x="3228537" y="6788503"/>
                  <a:pt x="3252577" y="6838908"/>
                </a:cubicBezTo>
                <a:lnTo>
                  <a:pt x="3258458" y="6858000"/>
                </a:lnTo>
                <a:lnTo>
                  <a:pt x="2691502" y="6858000"/>
                </a:lnTo>
                <a:lnTo>
                  <a:pt x="2749869" y="6778760"/>
                </a:lnTo>
                <a:cubicBezTo>
                  <a:pt x="2802691" y="6726426"/>
                  <a:pt x="2871750" y="6691896"/>
                  <a:pt x="2951880" y="6688732"/>
                </a:cubicBezTo>
                <a:close/>
                <a:moveTo>
                  <a:pt x="2041894" y="6549924"/>
                </a:moveTo>
                <a:cubicBezTo>
                  <a:pt x="2087683" y="6548115"/>
                  <a:pt x="2137083" y="6556551"/>
                  <a:pt x="2189140" y="6577759"/>
                </a:cubicBezTo>
                <a:cubicBezTo>
                  <a:pt x="2324095" y="6625957"/>
                  <a:pt x="2368679" y="6713316"/>
                  <a:pt x="2360546" y="6808771"/>
                </a:cubicBezTo>
                <a:lnTo>
                  <a:pt x="2351289" y="6858000"/>
                </a:lnTo>
                <a:lnTo>
                  <a:pt x="1732551" y="6858000"/>
                </a:lnTo>
                <a:lnTo>
                  <a:pt x="1735293" y="6836808"/>
                </a:lnTo>
                <a:cubicBezTo>
                  <a:pt x="1765658" y="6688041"/>
                  <a:pt x="1881635" y="6556249"/>
                  <a:pt x="2041894" y="6549924"/>
                </a:cubicBezTo>
                <a:close/>
                <a:moveTo>
                  <a:pt x="1147332" y="6395691"/>
                </a:moveTo>
                <a:cubicBezTo>
                  <a:pt x="1193117" y="6393882"/>
                  <a:pt x="1242521" y="6402318"/>
                  <a:pt x="1294575" y="6423525"/>
                </a:cubicBezTo>
                <a:cubicBezTo>
                  <a:pt x="1510503" y="6508353"/>
                  <a:pt x="1495079" y="6685722"/>
                  <a:pt x="1402538" y="6834173"/>
                </a:cubicBezTo>
                <a:lnTo>
                  <a:pt x="1383879" y="6858000"/>
                </a:lnTo>
                <a:lnTo>
                  <a:pt x="847300" y="6858000"/>
                </a:lnTo>
                <a:lnTo>
                  <a:pt x="844863" y="6851377"/>
                </a:lnTo>
                <a:cubicBezTo>
                  <a:pt x="790336" y="6650295"/>
                  <a:pt x="926973" y="6404387"/>
                  <a:pt x="1147332" y="6395691"/>
                </a:cubicBezTo>
                <a:close/>
                <a:moveTo>
                  <a:pt x="5358581" y="6086276"/>
                </a:moveTo>
                <a:lnTo>
                  <a:pt x="5358581" y="6750198"/>
                </a:lnTo>
                <a:lnTo>
                  <a:pt x="5335514" y="6747415"/>
                </a:lnTo>
                <a:cubicBezTo>
                  <a:pt x="5016691" y="6617521"/>
                  <a:pt x="5086623" y="6207357"/>
                  <a:pt x="5323800" y="6098369"/>
                </a:cubicBezTo>
                <a:close/>
                <a:moveTo>
                  <a:pt x="4540493" y="5917561"/>
                </a:moveTo>
                <a:cubicBezTo>
                  <a:pt x="4586277" y="5915755"/>
                  <a:pt x="4635683" y="5924190"/>
                  <a:pt x="4687733" y="5945396"/>
                </a:cubicBezTo>
                <a:cubicBezTo>
                  <a:pt x="5104169" y="6115054"/>
                  <a:pt x="4857399" y="6747420"/>
                  <a:pt x="4440963" y="6593184"/>
                </a:cubicBezTo>
                <a:cubicBezTo>
                  <a:pt x="4076581" y="6444733"/>
                  <a:pt x="4219977" y="5930215"/>
                  <a:pt x="4540493" y="5917561"/>
                </a:cubicBezTo>
                <a:close/>
                <a:moveTo>
                  <a:pt x="3645932" y="5778754"/>
                </a:moveTo>
                <a:cubicBezTo>
                  <a:pt x="3691721" y="5776945"/>
                  <a:pt x="3741124" y="5785380"/>
                  <a:pt x="3793177" y="5806588"/>
                </a:cubicBezTo>
                <a:cubicBezTo>
                  <a:pt x="4225034" y="5960821"/>
                  <a:pt x="3731489" y="6516065"/>
                  <a:pt x="3546407" y="6454371"/>
                </a:cubicBezTo>
                <a:cubicBezTo>
                  <a:pt x="3182023" y="6305921"/>
                  <a:pt x="3325413" y="5791402"/>
                  <a:pt x="3645932" y="5778754"/>
                </a:cubicBezTo>
                <a:close/>
                <a:moveTo>
                  <a:pt x="2766797" y="5624518"/>
                </a:moveTo>
                <a:cubicBezTo>
                  <a:pt x="2812585" y="5622709"/>
                  <a:pt x="2861986" y="5631144"/>
                  <a:pt x="2914042" y="5652352"/>
                </a:cubicBezTo>
                <a:cubicBezTo>
                  <a:pt x="3345893" y="5822008"/>
                  <a:pt x="2852348" y="6361829"/>
                  <a:pt x="2667267" y="6300135"/>
                </a:cubicBezTo>
                <a:cubicBezTo>
                  <a:pt x="2302889" y="6151685"/>
                  <a:pt x="2446277" y="5637167"/>
                  <a:pt x="2766797" y="5624518"/>
                </a:cubicBezTo>
                <a:close/>
                <a:moveTo>
                  <a:pt x="1903086" y="5485705"/>
                </a:moveTo>
                <a:cubicBezTo>
                  <a:pt x="1948870" y="5483899"/>
                  <a:pt x="1998271" y="5492334"/>
                  <a:pt x="2050329" y="5513539"/>
                </a:cubicBezTo>
                <a:cubicBezTo>
                  <a:pt x="2466758" y="5667775"/>
                  <a:pt x="1973210" y="6223019"/>
                  <a:pt x="1803554" y="6161325"/>
                </a:cubicBezTo>
                <a:cubicBezTo>
                  <a:pt x="1439172" y="6012875"/>
                  <a:pt x="1582562" y="5498359"/>
                  <a:pt x="1903086" y="5485705"/>
                </a:cubicBezTo>
                <a:close/>
                <a:moveTo>
                  <a:pt x="1023941" y="5335898"/>
                </a:moveTo>
                <a:cubicBezTo>
                  <a:pt x="1069730" y="5333036"/>
                  <a:pt x="1119133" y="5340026"/>
                  <a:pt x="1171187" y="5359304"/>
                </a:cubicBezTo>
                <a:cubicBezTo>
                  <a:pt x="1603040" y="5528962"/>
                  <a:pt x="1109493" y="6068783"/>
                  <a:pt x="924412" y="6007089"/>
                </a:cubicBezTo>
                <a:cubicBezTo>
                  <a:pt x="560031" y="5858639"/>
                  <a:pt x="703425" y="5355931"/>
                  <a:pt x="1023941" y="5335898"/>
                </a:cubicBezTo>
                <a:close/>
                <a:moveTo>
                  <a:pt x="5296228" y="5007590"/>
                </a:moveTo>
                <a:lnTo>
                  <a:pt x="5358581" y="5012216"/>
                </a:lnTo>
                <a:lnTo>
                  <a:pt x="5358581" y="5634004"/>
                </a:lnTo>
                <a:lnTo>
                  <a:pt x="5318161" y="5659544"/>
                </a:lnTo>
                <a:cubicBezTo>
                  <a:pt x="5271710" y="5684644"/>
                  <a:pt x="5228512" y="5694766"/>
                  <a:pt x="5196701" y="5683198"/>
                </a:cubicBezTo>
                <a:cubicBezTo>
                  <a:pt x="4832337" y="5534747"/>
                  <a:pt x="4975719" y="5020239"/>
                  <a:pt x="5296228" y="5007590"/>
                </a:cubicBezTo>
                <a:close/>
                <a:moveTo>
                  <a:pt x="4432531" y="4853360"/>
                </a:moveTo>
                <a:cubicBezTo>
                  <a:pt x="4478319" y="4851553"/>
                  <a:pt x="4527720" y="4859986"/>
                  <a:pt x="4579776" y="4881199"/>
                </a:cubicBezTo>
                <a:cubicBezTo>
                  <a:pt x="5011630" y="5050850"/>
                  <a:pt x="4764853" y="5683200"/>
                  <a:pt x="4333003" y="5528967"/>
                </a:cubicBezTo>
                <a:cubicBezTo>
                  <a:pt x="3968621" y="5380517"/>
                  <a:pt x="4112014" y="4866011"/>
                  <a:pt x="4432531" y="4853360"/>
                </a:cubicBezTo>
                <a:close/>
                <a:moveTo>
                  <a:pt x="3584238" y="4699125"/>
                </a:moveTo>
                <a:cubicBezTo>
                  <a:pt x="3630032" y="4697318"/>
                  <a:pt x="3679433" y="4705750"/>
                  <a:pt x="3731489" y="4726959"/>
                </a:cubicBezTo>
                <a:cubicBezTo>
                  <a:pt x="4147915" y="4896614"/>
                  <a:pt x="3901145" y="5544387"/>
                  <a:pt x="3484709" y="5374731"/>
                </a:cubicBezTo>
                <a:cubicBezTo>
                  <a:pt x="3120334" y="5226281"/>
                  <a:pt x="3263722" y="4711779"/>
                  <a:pt x="3584238" y="4699125"/>
                </a:cubicBezTo>
                <a:close/>
                <a:moveTo>
                  <a:pt x="2735951" y="4560327"/>
                </a:moveTo>
                <a:cubicBezTo>
                  <a:pt x="2781739" y="4558520"/>
                  <a:pt x="2831143" y="4566950"/>
                  <a:pt x="2883197" y="4588162"/>
                </a:cubicBezTo>
                <a:cubicBezTo>
                  <a:pt x="3299627" y="4742385"/>
                  <a:pt x="2806077" y="5297612"/>
                  <a:pt x="2636421" y="5235919"/>
                </a:cubicBezTo>
                <a:cubicBezTo>
                  <a:pt x="2272047" y="5087478"/>
                  <a:pt x="2415429" y="4572981"/>
                  <a:pt x="2735951" y="4560327"/>
                </a:cubicBezTo>
                <a:close/>
                <a:moveTo>
                  <a:pt x="1887661" y="4406088"/>
                </a:moveTo>
                <a:cubicBezTo>
                  <a:pt x="1933447" y="4404283"/>
                  <a:pt x="1982850" y="4412717"/>
                  <a:pt x="2034904" y="4433923"/>
                </a:cubicBezTo>
                <a:cubicBezTo>
                  <a:pt x="2451335" y="4603582"/>
                  <a:pt x="1957785" y="5143379"/>
                  <a:pt x="1788129" y="5081698"/>
                </a:cubicBezTo>
                <a:cubicBezTo>
                  <a:pt x="1423752" y="4933248"/>
                  <a:pt x="1567139" y="4418743"/>
                  <a:pt x="1887661" y="4406088"/>
                </a:cubicBezTo>
                <a:close/>
                <a:moveTo>
                  <a:pt x="1039364" y="4267263"/>
                </a:moveTo>
                <a:cubicBezTo>
                  <a:pt x="1085153" y="4265456"/>
                  <a:pt x="1134558" y="4273889"/>
                  <a:pt x="1186612" y="4295098"/>
                </a:cubicBezTo>
                <a:cubicBezTo>
                  <a:pt x="1603040" y="4449334"/>
                  <a:pt x="1109493" y="4989154"/>
                  <a:pt x="939834" y="4942880"/>
                </a:cubicBezTo>
                <a:cubicBezTo>
                  <a:pt x="575457" y="4794430"/>
                  <a:pt x="718845" y="4279918"/>
                  <a:pt x="1039364" y="4267263"/>
                </a:cubicBezTo>
                <a:close/>
                <a:moveTo>
                  <a:pt x="5358581" y="3944669"/>
                </a:moveTo>
                <a:lnTo>
                  <a:pt x="5358581" y="4601575"/>
                </a:lnTo>
                <a:lnTo>
                  <a:pt x="5350210" y="4604881"/>
                </a:lnTo>
                <a:cubicBezTo>
                  <a:pt x="5321291" y="4612985"/>
                  <a:pt x="5295023" y="4613226"/>
                  <a:pt x="5273815" y="4603587"/>
                </a:cubicBezTo>
                <a:cubicBezTo>
                  <a:pt x="4919572" y="4477066"/>
                  <a:pt x="5021975" y="4018437"/>
                  <a:pt x="5308588" y="3951353"/>
                </a:cubicBezTo>
                <a:close/>
                <a:moveTo>
                  <a:pt x="4525067" y="3789178"/>
                </a:moveTo>
                <a:cubicBezTo>
                  <a:pt x="4570853" y="3787373"/>
                  <a:pt x="4620257" y="3795805"/>
                  <a:pt x="4672313" y="3817009"/>
                </a:cubicBezTo>
                <a:cubicBezTo>
                  <a:pt x="5104169" y="3971231"/>
                  <a:pt x="4610617" y="4526468"/>
                  <a:pt x="4425541" y="4464776"/>
                </a:cubicBezTo>
                <a:cubicBezTo>
                  <a:pt x="4061158" y="4316326"/>
                  <a:pt x="4204553" y="3801830"/>
                  <a:pt x="4525067" y="3789178"/>
                </a:cubicBezTo>
                <a:close/>
                <a:moveTo>
                  <a:pt x="3676780" y="3634945"/>
                </a:moveTo>
                <a:cubicBezTo>
                  <a:pt x="3722569" y="3633137"/>
                  <a:pt x="3771975" y="3641569"/>
                  <a:pt x="3824026" y="3662779"/>
                </a:cubicBezTo>
                <a:cubicBezTo>
                  <a:pt x="4255879" y="3832420"/>
                  <a:pt x="3762329" y="4372236"/>
                  <a:pt x="3577253" y="4310543"/>
                </a:cubicBezTo>
                <a:cubicBezTo>
                  <a:pt x="3212876" y="4162101"/>
                  <a:pt x="3356263" y="3647597"/>
                  <a:pt x="3676780" y="3634945"/>
                </a:cubicBezTo>
                <a:close/>
                <a:moveTo>
                  <a:pt x="2843913" y="3496117"/>
                </a:moveTo>
                <a:cubicBezTo>
                  <a:pt x="2889707" y="3494309"/>
                  <a:pt x="2939105" y="3502749"/>
                  <a:pt x="2991161" y="3523954"/>
                </a:cubicBezTo>
                <a:cubicBezTo>
                  <a:pt x="3407592" y="3678187"/>
                  <a:pt x="2914042" y="4233429"/>
                  <a:pt x="2744383" y="4171741"/>
                </a:cubicBezTo>
                <a:cubicBezTo>
                  <a:pt x="2380009" y="4023285"/>
                  <a:pt x="2523394" y="3508774"/>
                  <a:pt x="2843913" y="3496117"/>
                </a:cubicBezTo>
                <a:close/>
                <a:moveTo>
                  <a:pt x="1995621" y="3341874"/>
                </a:moveTo>
                <a:cubicBezTo>
                  <a:pt x="2041409" y="3340068"/>
                  <a:pt x="2090815" y="3348498"/>
                  <a:pt x="2142867" y="3369706"/>
                </a:cubicBezTo>
                <a:cubicBezTo>
                  <a:pt x="2574725" y="3539368"/>
                  <a:pt x="2327950" y="4171735"/>
                  <a:pt x="1896096" y="4017496"/>
                </a:cubicBezTo>
                <a:cubicBezTo>
                  <a:pt x="1531719" y="3869043"/>
                  <a:pt x="1675104" y="3354526"/>
                  <a:pt x="1995621" y="3341874"/>
                </a:cubicBezTo>
                <a:close/>
                <a:moveTo>
                  <a:pt x="5358581" y="3206272"/>
                </a:moveTo>
                <a:lnTo>
                  <a:pt x="5358581" y="3336570"/>
                </a:lnTo>
                <a:lnTo>
                  <a:pt x="5353713" y="3309999"/>
                </a:lnTo>
                <a:cubicBezTo>
                  <a:pt x="5351835" y="3291190"/>
                  <a:pt x="5351456" y="3272223"/>
                  <a:pt x="5352496" y="3253308"/>
                </a:cubicBezTo>
                <a:close/>
                <a:moveTo>
                  <a:pt x="1186971" y="3201237"/>
                </a:moveTo>
                <a:cubicBezTo>
                  <a:pt x="1403259" y="3208470"/>
                  <a:pt x="1616540" y="3402466"/>
                  <a:pt x="1510504" y="3662737"/>
                </a:cubicBezTo>
                <a:cubicBezTo>
                  <a:pt x="1340845" y="4094595"/>
                  <a:pt x="693060" y="3847819"/>
                  <a:pt x="862718" y="3415961"/>
                </a:cubicBezTo>
                <a:cubicBezTo>
                  <a:pt x="926339" y="3259799"/>
                  <a:pt x="1057197" y="3196902"/>
                  <a:pt x="1186971" y="3201237"/>
                </a:cubicBezTo>
                <a:close/>
                <a:moveTo>
                  <a:pt x="314462" y="3048805"/>
                </a:moveTo>
                <a:cubicBezTo>
                  <a:pt x="360250" y="3046997"/>
                  <a:pt x="409654" y="3055432"/>
                  <a:pt x="461710" y="3076640"/>
                </a:cubicBezTo>
                <a:cubicBezTo>
                  <a:pt x="893564" y="3230875"/>
                  <a:pt x="400016" y="3786119"/>
                  <a:pt x="214934" y="3724426"/>
                </a:cubicBezTo>
                <a:cubicBezTo>
                  <a:pt x="-149445" y="3575976"/>
                  <a:pt x="-6057" y="3061459"/>
                  <a:pt x="314462" y="3048805"/>
                </a:cubicBezTo>
                <a:close/>
                <a:moveTo>
                  <a:pt x="4802691" y="2755813"/>
                </a:moveTo>
                <a:cubicBezTo>
                  <a:pt x="4848479" y="2754006"/>
                  <a:pt x="4897883" y="2762442"/>
                  <a:pt x="4949933" y="2783649"/>
                </a:cubicBezTo>
                <a:cubicBezTo>
                  <a:pt x="5381783" y="2937890"/>
                  <a:pt x="4888245" y="3493121"/>
                  <a:pt x="4703163" y="3431430"/>
                </a:cubicBezTo>
                <a:cubicBezTo>
                  <a:pt x="4338783" y="3282977"/>
                  <a:pt x="4482171" y="2768459"/>
                  <a:pt x="4802691" y="2755813"/>
                </a:cubicBezTo>
                <a:close/>
                <a:moveTo>
                  <a:pt x="3954403" y="2601577"/>
                </a:moveTo>
                <a:cubicBezTo>
                  <a:pt x="4000192" y="2599765"/>
                  <a:pt x="4049595" y="2608196"/>
                  <a:pt x="4101646" y="2629412"/>
                </a:cubicBezTo>
                <a:cubicBezTo>
                  <a:pt x="4518077" y="2799059"/>
                  <a:pt x="4024530" y="3338888"/>
                  <a:pt x="3854871" y="3277197"/>
                </a:cubicBezTo>
                <a:cubicBezTo>
                  <a:pt x="3490491" y="3128741"/>
                  <a:pt x="3633889" y="2614221"/>
                  <a:pt x="3954403" y="2601577"/>
                </a:cubicBezTo>
                <a:close/>
                <a:moveTo>
                  <a:pt x="3106111" y="2447321"/>
                </a:moveTo>
                <a:cubicBezTo>
                  <a:pt x="3151902" y="2445513"/>
                  <a:pt x="3201300" y="2453950"/>
                  <a:pt x="3253357" y="2475158"/>
                </a:cubicBezTo>
                <a:cubicBezTo>
                  <a:pt x="3669790" y="2644814"/>
                  <a:pt x="3176237" y="3184640"/>
                  <a:pt x="3006581" y="3122946"/>
                </a:cubicBezTo>
                <a:cubicBezTo>
                  <a:pt x="2642204" y="2974495"/>
                  <a:pt x="2785592" y="2459975"/>
                  <a:pt x="3106111" y="2447321"/>
                </a:cubicBezTo>
                <a:close/>
                <a:moveTo>
                  <a:pt x="2257821" y="2293075"/>
                </a:moveTo>
                <a:cubicBezTo>
                  <a:pt x="2303612" y="2291269"/>
                  <a:pt x="2353013" y="2299701"/>
                  <a:pt x="2405069" y="2320907"/>
                </a:cubicBezTo>
                <a:cubicBezTo>
                  <a:pt x="2821497" y="2490570"/>
                  <a:pt x="2327950" y="3030391"/>
                  <a:pt x="2158294" y="2968695"/>
                </a:cubicBezTo>
                <a:cubicBezTo>
                  <a:pt x="1793914" y="2820247"/>
                  <a:pt x="1937305" y="2305732"/>
                  <a:pt x="2257821" y="2293075"/>
                </a:cubicBezTo>
                <a:close/>
                <a:moveTo>
                  <a:pt x="1409524" y="2154253"/>
                </a:moveTo>
                <a:cubicBezTo>
                  <a:pt x="1455315" y="2152446"/>
                  <a:pt x="1504719" y="2160879"/>
                  <a:pt x="1556772" y="2182086"/>
                </a:cubicBezTo>
                <a:cubicBezTo>
                  <a:pt x="1973203" y="2336322"/>
                  <a:pt x="1726427" y="2984110"/>
                  <a:pt x="1309997" y="2829875"/>
                </a:cubicBezTo>
                <a:cubicBezTo>
                  <a:pt x="945620" y="2681424"/>
                  <a:pt x="1089010" y="2166906"/>
                  <a:pt x="1409524" y="2154253"/>
                </a:cubicBezTo>
                <a:close/>
                <a:moveTo>
                  <a:pt x="561239" y="2000011"/>
                </a:moveTo>
                <a:cubicBezTo>
                  <a:pt x="607028" y="1998205"/>
                  <a:pt x="656429" y="2006638"/>
                  <a:pt x="708485" y="2027846"/>
                </a:cubicBezTo>
                <a:cubicBezTo>
                  <a:pt x="1124916" y="2197505"/>
                  <a:pt x="878138" y="2829865"/>
                  <a:pt x="461710" y="2675632"/>
                </a:cubicBezTo>
                <a:cubicBezTo>
                  <a:pt x="97330" y="2527181"/>
                  <a:pt x="240718" y="2012665"/>
                  <a:pt x="561239" y="2000011"/>
                </a:cubicBezTo>
                <a:close/>
                <a:moveTo>
                  <a:pt x="5265383" y="1784140"/>
                </a:moveTo>
                <a:cubicBezTo>
                  <a:pt x="5288276" y="1783238"/>
                  <a:pt x="5312074" y="1784895"/>
                  <a:pt x="5336654" y="1789429"/>
                </a:cubicBezTo>
                <a:lnTo>
                  <a:pt x="5358581" y="1795937"/>
                </a:lnTo>
                <a:lnTo>
                  <a:pt x="5358581" y="2396669"/>
                </a:lnTo>
                <a:lnTo>
                  <a:pt x="5343225" y="2408424"/>
                </a:lnTo>
                <a:cubicBezTo>
                  <a:pt x="5277676" y="2453006"/>
                  <a:pt x="5212126" y="2475178"/>
                  <a:pt x="5165855" y="2459756"/>
                </a:cubicBezTo>
                <a:cubicBezTo>
                  <a:pt x="4801485" y="2311300"/>
                  <a:pt x="4944879" y="1796797"/>
                  <a:pt x="5265383" y="1784140"/>
                </a:cubicBezTo>
                <a:close/>
                <a:moveTo>
                  <a:pt x="4386257" y="1614471"/>
                </a:moveTo>
                <a:cubicBezTo>
                  <a:pt x="4432043" y="1612663"/>
                  <a:pt x="4481451" y="1621100"/>
                  <a:pt x="4533503" y="1642308"/>
                </a:cubicBezTo>
                <a:cubicBezTo>
                  <a:pt x="4949933" y="1811967"/>
                  <a:pt x="4456383" y="2351781"/>
                  <a:pt x="4286727" y="2290087"/>
                </a:cubicBezTo>
                <a:cubicBezTo>
                  <a:pt x="3922350" y="2141636"/>
                  <a:pt x="4065743" y="1627126"/>
                  <a:pt x="4386257" y="1614471"/>
                </a:cubicBezTo>
                <a:close/>
                <a:moveTo>
                  <a:pt x="3507124" y="1460228"/>
                </a:moveTo>
                <a:cubicBezTo>
                  <a:pt x="3552910" y="1458422"/>
                  <a:pt x="3602316" y="1466855"/>
                  <a:pt x="3654370" y="1488063"/>
                </a:cubicBezTo>
                <a:cubicBezTo>
                  <a:pt x="4070798" y="1642298"/>
                  <a:pt x="3577251" y="2197537"/>
                  <a:pt x="3407595" y="2135846"/>
                </a:cubicBezTo>
                <a:cubicBezTo>
                  <a:pt x="3043215" y="1987398"/>
                  <a:pt x="3186603" y="1472882"/>
                  <a:pt x="3507124" y="1460228"/>
                </a:cubicBezTo>
                <a:close/>
                <a:moveTo>
                  <a:pt x="2627986" y="1290557"/>
                </a:moveTo>
                <a:cubicBezTo>
                  <a:pt x="2673775" y="1288748"/>
                  <a:pt x="2723178" y="1297184"/>
                  <a:pt x="2775229" y="1318391"/>
                </a:cubicBezTo>
                <a:cubicBezTo>
                  <a:pt x="3207086" y="1488047"/>
                  <a:pt x="2713541" y="2027871"/>
                  <a:pt x="2528459" y="1966175"/>
                </a:cubicBezTo>
                <a:cubicBezTo>
                  <a:pt x="2164077" y="1817724"/>
                  <a:pt x="2307467" y="1303209"/>
                  <a:pt x="2627986" y="1290557"/>
                </a:cubicBezTo>
                <a:close/>
                <a:moveTo>
                  <a:pt x="1764263" y="1136306"/>
                </a:moveTo>
                <a:cubicBezTo>
                  <a:pt x="1810052" y="1134498"/>
                  <a:pt x="1859455" y="1142933"/>
                  <a:pt x="1911509" y="1164141"/>
                </a:cubicBezTo>
                <a:cubicBezTo>
                  <a:pt x="2343365" y="1333799"/>
                  <a:pt x="1849818" y="1873618"/>
                  <a:pt x="1664739" y="1811924"/>
                </a:cubicBezTo>
                <a:cubicBezTo>
                  <a:pt x="1300357" y="1663473"/>
                  <a:pt x="1443747" y="1148958"/>
                  <a:pt x="1764263" y="1136306"/>
                </a:cubicBezTo>
                <a:close/>
                <a:moveTo>
                  <a:pt x="915974" y="982066"/>
                </a:moveTo>
                <a:cubicBezTo>
                  <a:pt x="961763" y="980257"/>
                  <a:pt x="1011166" y="988692"/>
                  <a:pt x="1063220" y="1009900"/>
                </a:cubicBezTo>
                <a:cubicBezTo>
                  <a:pt x="1479653" y="1179558"/>
                  <a:pt x="1232878" y="1811921"/>
                  <a:pt x="816444" y="1657688"/>
                </a:cubicBezTo>
                <a:cubicBezTo>
                  <a:pt x="452067" y="1509235"/>
                  <a:pt x="595457" y="994720"/>
                  <a:pt x="915974" y="982066"/>
                </a:cubicBezTo>
                <a:close/>
                <a:moveTo>
                  <a:pt x="4956927" y="719916"/>
                </a:moveTo>
                <a:cubicBezTo>
                  <a:pt x="5002710" y="718107"/>
                  <a:pt x="5052119" y="726542"/>
                  <a:pt x="5104169" y="747750"/>
                </a:cubicBezTo>
                <a:cubicBezTo>
                  <a:pt x="5520591" y="901983"/>
                  <a:pt x="5027053" y="1457230"/>
                  <a:pt x="4857399" y="1395536"/>
                </a:cubicBezTo>
                <a:cubicBezTo>
                  <a:pt x="4493019" y="1247085"/>
                  <a:pt x="4636407" y="732567"/>
                  <a:pt x="4956927" y="719916"/>
                </a:cubicBezTo>
                <a:close/>
                <a:moveTo>
                  <a:pt x="4046943" y="519399"/>
                </a:moveTo>
                <a:cubicBezTo>
                  <a:pt x="4092734" y="517593"/>
                  <a:pt x="4142135" y="526025"/>
                  <a:pt x="4194191" y="547231"/>
                </a:cubicBezTo>
                <a:cubicBezTo>
                  <a:pt x="4610622" y="716889"/>
                  <a:pt x="4117069" y="1256713"/>
                  <a:pt x="3947416" y="1195019"/>
                </a:cubicBezTo>
                <a:cubicBezTo>
                  <a:pt x="3583036" y="1046566"/>
                  <a:pt x="3726426" y="532053"/>
                  <a:pt x="4046943" y="519399"/>
                </a:cubicBezTo>
                <a:close/>
                <a:moveTo>
                  <a:pt x="3136954" y="349728"/>
                </a:moveTo>
                <a:cubicBezTo>
                  <a:pt x="3182747" y="347919"/>
                  <a:pt x="3232146" y="356354"/>
                  <a:pt x="3284199" y="377560"/>
                </a:cubicBezTo>
                <a:cubicBezTo>
                  <a:pt x="3716057" y="547221"/>
                  <a:pt x="3222508" y="1087042"/>
                  <a:pt x="3037427" y="1025348"/>
                </a:cubicBezTo>
                <a:cubicBezTo>
                  <a:pt x="2673047" y="876895"/>
                  <a:pt x="2816437" y="362379"/>
                  <a:pt x="3136954" y="349728"/>
                </a:cubicBezTo>
                <a:close/>
                <a:moveTo>
                  <a:pt x="5358581" y="198694"/>
                </a:moveTo>
                <a:lnTo>
                  <a:pt x="5358581" y="328993"/>
                </a:lnTo>
                <a:lnTo>
                  <a:pt x="5353713" y="302423"/>
                </a:lnTo>
                <a:cubicBezTo>
                  <a:pt x="5351835" y="283613"/>
                  <a:pt x="5351456" y="264645"/>
                  <a:pt x="5352496" y="245731"/>
                </a:cubicBezTo>
                <a:close/>
                <a:moveTo>
                  <a:pt x="2242393" y="180052"/>
                </a:moveTo>
                <a:cubicBezTo>
                  <a:pt x="2288181" y="178245"/>
                  <a:pt x="2337585" y="186678"/>
                  <a:pt x="2389639" y="207886"/>
                </a:cubicBezTo>
                <a:cubicBezTo>
                  <a:pt x="2821493" y="377545"/>
                  <a:pt x="2327945" y="917366"/>
                  <a:pt x="2142863" y="855672"/>
                </a:cubicBezTo>
                <a:cubicBezTo>
                  <a:pt x="1778486" y="707221"/>
                  <a:pt x="1921874" y="192706"/>
                  <a:pt x="2242393" y="180052"/>
                </a:cubicBezTo>
                <a:close/>
                <a:moveTo>
                  <a:pt x="4384690" y="0"/>
                </a:moveTo>
                <a:lnTo>
                  <a:pt x="5003101" y="0"/>
                </a:lnTo>
                <a:lnTo>
                  <a:pt x="5002466" y="3376"/>
                </a:lnTo>
                <a:cubicBezTo>
                  <a:pt x="4947039" y="198278"/>
                  <a:pt x="4710874" y="400711"/>
                  <a:pt x="4595199" y="362152"/>
                </a:cubicBezTo>
                <a:cubicBezTo>
                  <a:pt x="4435785" y="297205"/>
                  <a:pt x="4373560" y="162190"/>
                  <a:pt x="4380836" y="29789"/>
                </a:cubicBezTo>
                <a:close/>
                <a:moveTo>
                  <a:pt x="3483101" y="0"/>
                </a:moveTo>
                <a:lnTo>
                  <a:pt x="3937904" y="0"/>
                </a:lnTo>
                <a:lnTo>
                  <a:pt x="3927651" y="13094"/>
                </a:lnTo>
                <a:cubicBezTo>
                  <a:pt x="3836556" y="107893"/>
                  <a:pt x="3723772" y="169346"/>
                  <a:pt x="3654367" y="146210"/>
                </a:cubicBezTo>
                <a:cubicBezTo>
                  <a:pt x="3586046" y="118375"/>
                  <a:pt x="3535576" y="77671"/>
                  <a:pt x="3500778" y="29819"/>
                </a:cubicBezTo>
                <a:close/>
              </a:path>
            </a:pathLst>
          </a:custGeom>
        </p:spPr>
        <p:txBody>
          <a:bodyPr wrap="square">
            <a:noAutofit/>
          </a:bodyPr>
          <a:lstStyle/>
          <a:p>
            <a:endParaRPr lang="fr-CA" dirty="0"/>
          </a:p>
        </p:txBody>
      </p:sp>
    </p:spTree>
    <p:extLst>
      <p:ext uri="{BB962C8B-B14F-4D97-AF65-F5344CB8AC3E}">
        <p14:creationId xmlns:p14="http://schemas.microsoft.com/office/powerpoint/2010/main" val="391426024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1CB022C-4F01-4310-82B6-1B0B61754E73}"/>
              </a:ext>
            </a:extLst>
          </p:cNvPr>
          <p:cNvSpPr>
            <a:spLocks noGrp="1"/>
          </p:cNvSpPr>
          <p:nvPr>
            <p:ph type="pic" sz="quarter" idx="11"/>
          </p:nvPr>
        </p:nvSpPr>
        <p:spPr>
          <a:xfrm>
            <a:off x="5668439" y="357414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p:spPr>
        <p:txBody>
          <a:bodyPr wrap="square">
            <a:noAutofit/>
          </a:bodyPr>
          <a:lstStyle/>
          <a:p>
            <a:endParaRPr lang="fr-CA"/>
          </a:p>
        </p:txBody>
      </p:sp>
      <p:sp>
        <p:nvSpPr>
          <p:cNvPr id="10" name="Picture Placeholder 9">
            <a:extLst>
              <a:ext uri="{FF2B5EF4-FFF2-40B4-BE49-F238E27FC236}">
                <a16:creationId xmlns:a16="http://schemas.microsoft.com/office/drawing/2014/main" id="{B2774250-C2AA-40C6-81E5-4661F5CD7B9D}"/>
              </a:ext>
            </a:extLst>
          </p:cNvPr>
          <p:cNvSpPr>
            <a:spLocks noGrp="1"/>
          </p:cNvSpPr>
          <p:nvPr>
            <p:ph type="pic" sz="quarter" idx="10"/>
          </p:nvPr>
        </p:nvSpPr>
        <p:spPr>
          <a:xfrm>
            <a:off x="8400666" y="85471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p:spPr>
        <p:txBody>
          <a:bodyPr wrap="square">
            <a:noAutofit/>
          </a:bodyPr>
          <a:lstStyle/>
          <a:p>
            <a:endParaRPr lang="fr-CA"/>
          </a:p>
        </p:txBody>
      </p:sp>
    </p:spTree>
    <p:extLst>
      <p:ext uri="{BB962C8B-B14F-4D97-AF65-F5344CB8AC3E}">
        <p14:creationId xmlns:p14="http://schemas.microsoft.com/office/powerpoint/2010/main" val="302283556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54462F-0B99-4514-BD88-043441DB41A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5557988-CE1C-401F-8E6A-47F487893B5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5ED07E9-46A0-4089-87AA-4087905368AB}"/>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B0A33CEF-5508-47CC-94C5-1A31DEB45F1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E25F97CB-A062-4879-A3F0-AF5156DE8A31}"/>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82385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155037542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FF457C-0DF2-4D07-AD4F-8B0AE76BA5E1}"/>
              </a:ext>
            </a:extLst>
          </p:cNvPr>
          <p:cNvSpPr>
            <a:spLocks noGrp="1"/>
          </p:cNvSpPr>
          <p:nvPr>
            <p:ph type="title"/>
          </p:nvPr>
        </p:nvSpPr>
        <p:spPr>
          <a:xfrm>
            <a:off x="831852"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A8B16AA-1409-427B-82D7-D1CDF648B41B}"/>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CA347F0-5DDF-4953-A4B2-87A68170C542}"/>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76A539CB-5C34-44AD-89D8-AD5364351BB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91D519-D320-4403-8ABE-6AAACAABE66B}"/>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4185460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F8417-7887-401E-83EC-9E2FFE9C916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59A826B-EEFE-4E9E-A760-421731C18C90}"/>
              </a:ext>
            </a:extLst>
          </p:cNvPr>
          <p:cNvSpPr>
            <a:spLocks noGrp="1"/>
          </p:cNvSpPr>
          <p:nvPr>
            <p:ph sz="half" idx="1"/>
          </p:nvPr>
        </p:nvSpPr>
        <p:spPr>
          <a:xfrm>
            <a:off x="838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121228B7-7775-4E6B-8355-4DB3F61C97D1}"/>
              </a:ext>
            </a:extLst>
          </p:cNvPr>
          <p:cNvSpPr>
            <a:spLocks noGrp="1"/>
          </p:cNvSpPr>
          <p:nvPr>
            <p:ph sz="half" idx="2"/>
          </p:nvPr>
        </p:nvSpPr>
        <p:spPr>
          <a:xfrm>
            <a:off x="6172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A8D6EA2-E330-4906-AAD4-6EF236E8DEFF}"/>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6" name="Marcador de pie de página 5">
            <a:extLst>
              <a:ext uri="{FF2B5EF4-FFF2-40B4-BE49-F238E27FC236}">
                <a16:creationId xmlns:a16="http://schemas.microsoft.com/office/drawing/2014/main" id="{76904278-6867-4210-9E95-1A27F4ABB84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5845C805-A662-4C87-804C-560F48276168}"/>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64949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4FA1C4-33E1-4A42-BEFC-70AEE48CA6BA}"/>
              </a:ext>
            </a:extLst>
          </p:cNvPr>
          <p:cNvSpPr>
            <a:spLocks noGrp="1"/>
          </p:cNvSpPr>
          <p:nvPr>
            <p:ph type="title"/>
          </p:nvPr>
        </p:nvSpPr>
        <p:spPr>
          <a:xfrm>
            <a:off x="839789"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DA1BD51-B3DB-4F16-BEB5-6CD88BAFBB71}"/>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2577565-D23D-4D42-9B4A-949F8A89355F}"/>
              </a:ext>
            </a:extLst>
          </p:cNvPr>
          <p:cNvSpPr>
            <a:spLocks noGrp="1"/>
          </p:cNvSpPr>
          <p:nvPr>
            <p:ph sz="half" idx="2"/>
          </p:nvPr>
        </p:nvSpPr>
        <p:spPr>
          <a:xfrm>
            <a:off x="839789" y="2505076"/>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493E5AB-C1EB-4AE6-B9BE-2B9CF9B744F7}"/>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AEB92F3-48AE-4AEE-9305-B489EBDC731C}"/>
              </a:ext>
            </a:extLst>
          </p:cNvPr>
          <p:cNvSpPr>
            <a:spLocks noGrp="1"/>
          </p:cNvSpPr>
          <p:nvPr>
            <p:ph sz="quarter" idx="4"/>
          </p:nvPr>
        </p:nvSpPr>
        <p:spPr>
          <a:xfrm>
            <a:off x="6172202" y="2505076"/>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218BF8A-9E64-4A0A-AC49-80A58BBEC4F8}"/>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8" name="Marcador de pie de página 7">
            <a:extLst>
              <a:ext uri="{FF2B5EF4-FFF2-40B4-BE49-F238E27FC236}">
                <a16:creationId xmlns:a16="http://schemas.microsoft.com/office/drawing/2014/main" id="{8CCCB5B8-6E66-4D97-8884-86C5D33B6755}"/>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4202C9D4-C3E8-43D8-85B4-087CBD6B1250}"/>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84918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2C0B00-13BF-48E9-9C3A-2AE9CB914159}"/>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97E07BC-C15E-4FC8-9100-DB204311CEB3}"/>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4" name="Marcador de pie de página 3">
            <a:extLst>
              <a:ext uri="{FF2B5EF4-FFF2-40B4-BE49-F238E27FC236}">
                <a16:creationId xmlns:a16="http://schemas.microsoft.com/office/drawing/2014/main" id="{C0799380-6E05-4E79-9331-83042B820F29}"/>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68068791-F788-4742-A522-80F896F61B24}"/>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7510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EF42ACD-43F0-417B-9C5B-F8DF4BF37DE6}"/>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3" name="Marcador de pie de página 2">
            <a:extLst>
              <a:ext uri="{FF2B5EF4-FFF2-40B4-BE49-F238E27FC236}">
                <a16:creationId xmlns:a16="http://schemas.microsoft.com/office/drawing/2014/main" id="{270D9BEC-C334-4886-AE0C-7C0DFC526504}"/>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80608E9F-5E77-42FC-8F0F-A66122F5A476}"/>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267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186C83-4379-4743-80AC-6DDE20399367}"/>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DDFD57A-BDF6-49BB-A202-AB3384C5D4D2}"/>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30C14FB-4134-4A45-9007-8865C84E17E1}"/>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7536AD7-D3B1-4F3C-9C13-A5AA57DFBFDB}"/>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6" name="Marcador de pie de página 5">
            <a:extLst>
              <a:ext uri="{FF2B5EF4-FFF2-40B4-BE49-F238E27FC236}">
                <a16:creationId xmlns:a16="http://schemas.microsoft.com/office/drawing/2014/main" id="{37BC6219-FBAA-490D-A727-9BC6D477FAB9}"/>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F001F6A1-8BE9-4F33-A9EF-7A06B32AB012}"/>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234566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3612-5AA5-4303-876D-690F42DCFF20}"/>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453C5341-4CE7-464B-906D-FD16D65B0FC2}"/>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s-ES" dirty="0"/>
          </a:p>
        </p:txBody>
      </p:sp>
      <p:sp>
        <p:nvSpPr>
          <p:cNvPr id="4" name="Marcador de texto 3">
            <a:extLst>
              <a:ext uri="{FF2B5EF4-FFF2-40B4-BE49-F238E27FC236}">
                <a16:creationId xmlns:a16="http://schemas.microsoft.com/office/drawing/2014/main" id="{FFE7F54F-7C85-4C3B-97B4-C728FD06F44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FF79C5-F403-4EAC-AE96-4E45D5989C7C}"/>
              </a:ext>
            </a:extLst>
          </p:cNvPr>
          <p:cNvSpPr>
            <a:spLocks noGrp="1"/>
          </p:cNvSpPr>
          <p:nvPr>
            <p:ph type="dt" sz="half" idx="10"/>
          </p:nvPr>
        </p:nvSpPr>
        <p:spPr/>
        <p:txBody>
          <a:bodyPr/>
          <a:lstStyle/>
          <a:p>
            <a:fld id="{788D4120-63B0-42EA-873B-EEFAF493609F}" type="datetimeFigureOut">
              <a:rPr lang="es-ES" smtClean="0"/>
              <a:t>25/10/2021</a:t>
            </a:fld>
            <a:endParaRPr lang="es-ES" dirty="0"/>
          </a:p>
        </p:txBody>
      </p:sp>
      <p:sp>
        <p:nvSpPr>
          <p:cNvPr id="6" name="Marcador de pie de página 5">
            <a:extLst>
              <a:ext uri="{FF2B5EF4-FFF2-40B4-BE49-F238E27FC236}">
                <a16:creationId xmlns:a16="http://schemas.microsoft.com/office/drawing/2014/main" id="{FCC3133C-7B59-4072-877F-BD024DA58C1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7FEC50A5-931F-42F7-ACF0-E7BAE8B5E163}"/>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043708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DE19C4B-AB5C-45D9-BF0E-D49DAB470C8C}"/>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D83F4D1-4610-483A-9996-6F823E94515B}"/>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8E33493-D395-4729-9FB0-291E63BA861B}"/>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D4120-63B0-42EA-873B-EEFAF493609F}" type="datetimeFigureOut">
              <a:rPr lang="es-ES" smtClean="0"/>
              <a:t>25/10/2021</a:t>
            </a:fld>
            <a:endParaRPr lang="es-ES" dirty="0"/>
          </a:p>
        </p:txBody>
      </p:sp>
      <p:sp>
        <p:nvSpPr>
          <p:cNvPr id="5" name="Marcador de pie de página 4">
            <a:extLst>
              <a:ext uri="{FF2B5EF4-FFF2-40B4-BE49-F238E27FC236}">
                <a16:creationId xmlns:a16="http://schemas.microsoft.com/office/drawing/2014/main" id="{39FD8531-C3E4-4B5E-800E-D34B99632E1A}"/>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926D5D5-B4E1-496E-9A85-E4F6B5DF2656}"/>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92583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74" r:id="rId17"/>
    <p:sldLayoutId id="2147483675" r:id="rId18"/>
    <p:sldLayoutId id="2147483676" r:id="rId19"/>
    <p:sldLayoutId id="2147483678" r:id="rId20"/>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bin"/></Relationships>
</file>

<file path=ppt/slides/_rels/slide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A0016DC3-CB5D-4D72-9F1C-C2B386C1F03D}"/>
              </a:ext>
            </a:extLst>
          </p:cNvPr>
          <p:cNvSpPr/>
          <p:nvPr/>
        </p:nvSpPr>
        <p:spPr>
          <a:xfrm rot="9733460" flipH="1">
            <a:off x="-254732" y="3632495"/>
            <a:ext cx="12923595" cy="1000975"/>
          </a:xfrm>
          <a:custGeom>
            <a:avLst/>
            <a:gdLst>
              <a:gd name="connsiteX0" fmla="*/ 12923595 w 12923595"/>
              <a:gd name="connsiteY0" fmla="*/ 1000975 h 1000975"/>
              <a:gd name="connsiteX1" fmla="*/ 12514253 w 12923595"/>
              <a:gd name="connsiteY1" fmla="*/ 138415 h 1000975"/>
              <a:gd name="connsiteX2" fmla="*/ 12218286 w 12923595"/>
              <a:gd name="connsiteY2" fmla="*/ 222 h 1000975"/>
              <a:gd name="connsiteX3" fmla="*/ 11991814 w 12923595"/>
              <a:gd name="connsiteY3" fmla="*/ 19083 h 1000975"/>
              <a:gd name="connsiteX4" fmla="*/ 10300762 w 12923595"/>
              <a:gd name="connsiteY4" fmla="*/ 493351 h 1000975"/>
              <a:gd name="connsiteX5" fmla="*/ 9187143 w 12923595"/>
              <a:gd name="connsiteY5" fmla="*/ 395437 h 1000975"/>
              <a:gd name="connsiteX6" fmla="*/ 7482343 w 12923595"/>
              <a:gd name="connsiteY6" fmla="*/ 796271 h 1000975"/>
              <a:gd name="connsiteX7" fmla="*/ 5475079 w 12923595"/>
              <a:gd name="connsiteY7" fmla="*/ 217969 h 1000975"/>
              <a:gd name="connsiteX8" fmla="*/ 3839021 w 12923595"/>
              <a:gd name="connsiteY8" fmla="*/ 661639 h 1000975"/>
              <a:gd name="connsiteX9" fmla="*/ 1914248 w 12923595"/>
              <a:gd name="connsiteY9" fmla="*/ 465812 h 1000975"/>
              <a:gd name="connsiteX10" fmla="*/ 621899 w 12923595"/>
              <a:gd name="connsiteY10" fmla="*/ 649400 h 1000975"/>
              <a:gd name="connsiteX11" fmla="*/ 10150 w 12923595"/>
              <a:gd name="connsiteY11" fmla="*/ 676281 h 1000975"/>
              <a:gd name="connsiteX12" fmla="*/ 0 w 12923595"/>
              <a:gd name="connsiteY12" fmla="*/ 676576 h 1000975"/>
              <a:gd name="connsiteX13" fmla="*/ 95442 w 12923595"/>
              <a:gd name="connsiteY13" fmla="*/ 974280 h 1000975"/>
              <a:gd name="connsiteX14" fmla="*/ 12858082 w 12923595"/>
              <a:gd name="connsiteY14" fmla="*/ 938456 h 1000975"/>
              <a:gd name="connsiteX15" fmla="*/ 12891995 w 12923595"/>
              <a:gd name="connsiteY15" fmla="*/ 1000975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23595" h="1000975">
                <a:moveTo>
                  <a:pt x="12923595" y="1000975"/>
                </a:moveTo>
                <a:lnTo>
                  <a:pt x="12514253" y="138415"/>
                </a:lnTo>
                <a:cubicBezTo>
                  <a:pt x="12456680" y="71481"/>
                  <a:pt x="12399109" y="4549"/>
                  <a:pt x="12218286" y="222"/>
                </a:cubicBezTo>
                <a:cubicBezTo>
                  <a:pt x="12158011" y="-1221"/>
                  <a:pt x="12084043" y="4294"/>
                  <a:pt x="11991814" y="19083"/>
                </a:cubicBezTo>
                <a:cubicBezTo>
                  <a:pt x="11622899" y="78239"/>
                  <a:pt x="10768208" y="430625"/>
                  <a:pt x="10300762" y="493351"/>
                </a:cubicBezTo>
                <a:cubicBezTo>
                  <a:pt x="9833317" y="556076"/>
                  <a:pt x="9656880" y="344951"/>
                  <a:pt x="9187143" y="395437"/>
                </a:cubicBezTo>
                <a:cubicBezTo>
                  <a:pt x="8717406" y="445924"/>
                  <a:pt x="8101021" y="825848"/>
                  <a:pt x="7482343" y="796271"/>
                </a:cubicBezTo>
                <a:cubicBezTo>
                  <a:pt x="6863666" y="766692"/>
                  <a:pt x="6082300" y="240408"/>
                  <a:pt x="5475079" y="217969"/>
                </a:cubicBezTo>
                <a:cubicBezTo>
                  <a:pt x="4867858" y="195530"/>
                  <a:pt x="4432495" y="620333"/>
                  <a:pt x="3839021" y="661639"/>
                </a:cubicBezTo>
                <a:cubicBezTo>
                  <a:pt x="3245550" y="702946"/>
                  <a:pt x="2450435" y="467853"/>
                  <a:pt x="1914248" y="465812"/>
                </a:cubicBezTo>
                <a:cubicBezTo>
                  <a:pt x="1378061" y="463773"/>
                  <a:pt x="1339107" y="607073"/>
                  <a:pt x="621899" y="649400"/>
                </a:cubicBezTo>
                <a:cubicBezTo>
                  <a:pt x="442598" y="659982"/>
                  <a:pt x="236443" y="668795"/>
                  <a:pt x="10150" y="676281"/>
                </a:cubicBezTo>
                <a:lnTo>
                  <a:pt x="0" y="676576"/>
                </a:lnTo>
                <a:lnTo>
                  <a:pt x="95442" y="974280"/>
                </a:lnTo>
                <a:lnTo>
                  <a:pt x="12858082" y="938456"/>
                </a:lnTo>
                <a:lnTo>
                  <a:pt x="12891995" y="1000975"/>
                </a:lnTo>
                <a:close/>
              </a:path>
            </a:pathLst>
          </a:custGeom>
          <a:gradFill flip="none" rotWithShape="1">
            <a:gsLst>
              <a:gs pos="6000">
                <a:schemeClr val="accent2"/>
              </a:gs>
              <a:gs pos="33000">
                <a:schemeClr val="accent4"/>
              </a:gs>
            </a:gsLst>
            <a:lin ang="0" scaled="1"/>
            <a:tileRect/>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fr-CA" dirty="0"/>
          </a:p>
        </p:txBody>
      </p:sp>
      <p:sp>
        <p:nvSpPr>
          <p:cNvPr id="11" name="Creative slide">
            <a:extLst>
              <a:ext uri="{FF2B5EF4-FFF2-40B4-BE49-F238E27FC236}">
                <a16:creationId xmlns:a16="http://schemas.microsoft.com/office/drawing/2014/main" id="{57BE40FE-79F5-40E8-9105-F47C54608D55}"/>
              </a:ext>
            </a:extLst>
          </p:cNvPr>
          <p:cNvSpPr txBox="1">
            <a:spLocks/>
          </p:cNvSpPr>
          <p:nvPr/>
        </p:nvSpPr>
        <p:spPr>
          <a:xfrm>
            <a:off x="6825778" y="4151498"/>
            <a:ext cx="5145311" cy="1084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rtl="0" latinLnBrk="0">
              <a:lnSpc>
                <a:spcPct val="90000"/>
              </a:lnSpc>
              <a:spcBef>
                <a:spcPts val="0"/>
              </a:spcBef>
              <a:spcAft>
                <a:spcPts val="0"/>
              </a:spcAft>
              <a:buClrTx/>
              <a:buSzTx/>
              <a:buFontTx/>
              <a:buNone/>
              <a:tabLst/>
              <a:defRPr sz="3750" b="1" i="0" u="none" strike="noStrike" cap="none" spc="0" baseline="0">
                <a:ln>
                  <a:noFill/>
                </a:ln>
                <a:solidFill>
                  <a:srgbClr val="FFFFF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n-US" sz="2000" b="0" kern="0" dirty="0" err="1">
                <a:solidFill>
                  <a:schemeClr val="tx1">
                    <a:lumMod val="75000"/>
                    <a:lumOff val="25000"/>
                  </a:schemeClr>
                </a:solidFill>
                <a:latin typeface="Poppins" panose="00000500000000000000" pitchFamily="2" charset="0"/>
                <a:cs typeface="Poppins" panose="00000500000000000000" pitchFamily="2" charset="0"/>
              </a:rPr>
              <a:t>Diseño</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y Desarrollo de </a:t>
            </a:r>
            <a:r>
              <a:rPr lang="es-ES" sz="2000" kern="0" dirty="0" err="1">
                <a:solidFill>
                  <a:srgbClr val="007AAF"/>
                </a:solidFill>
                <a:latin typeface="Poppins" panose="00000500000000000000" pitchFamily="2" charset="0"/>
                <a:cs typeface="Poppins" panose="00000500000000000000" pitchFamily="2" charset="0"/>
              </a:rPr>
              <a:t>Templates</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y </a:t>
            </a:r>
            <a:r>
              <a:rPr lang="es-ES" sz="2000" kern="0" dirty="0">
                <a:solidFill>
                  <a:srgbClr val="007AAF"/>
                </a:solidFill>
                <a:latin typeface="Poppins" panose="00000500000000000000" pitchFamily="2" charset="0"/>
                <a:cs typeface="Poppins" panose="00000500000000000000" pitchFamily="2" charset="0"/>
              </a:rPr>
              <a:t>Mockups</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a:t>
            </a:r>
            <a:r>
              <a:rPr lang="es-ES" sz="2000" b="0" kern="0" dirty="0">
                <a:solidFill>
                  <a:schemeClr val="tx1">
                    <a:lumMod val="75000"/>
                    <a:lumOff val="25000"/>
                  </a:schemeClr>
                </a:solidFill>
                <a:latin typeface="Poppins" panose="00000500000000000000" pitchFamily="2" charset="0"/>
                <a:cs typeface="Poppins" panose="00000500000000000000" pitchFamily="2" charset="0"/>
              </a:rPr>
              <a:t>de la página web </a:t>
            </a:r>
            <a:r>
              <a:rPr lang="es-ES" sz="2000" kern="0" dirty="0">
                <a:solidFill>
                  <a:srgbClr val="007AAF"/>
                </a:solidFill>
                <a:latin typeface="Poppins" panose="00000500000000000000" pitchFamily="2" charset="0"/>
                <a:cs typeface="Poppins" panose="00000500000000000000" pitchFamily="2" charset="0"/>
              </a:rPr>
              <a:t>G2Babies</a:t>
            </a:r>
            <a:endParaRPr lang="es-ES" sz="2000" b="0" kern="0" dirty="0">
              <a:solidFill>
                <a:schemeClr val="tx1"/>
              </a:solidFill>
              <a:latin typeface="Poppins" panose="00000500000000000000" pitchFamily="2" charset="0"/>
              <a:cs typeface="Poppins" panose="00000500000000000000" pitchFamily="2" charset="0"/>
            </a:endParaRPr>
          </a:p>
        </p:txBody>
      </p:sp>
      <p:sp>
        <p:nvSpPr>
          <p:cNvPr id="12" name="Your short description for slide">
            <a:extLst>
              <a:ext uri="{FF2B5EF4-FFF2-40B4-BE49-F238E27FC236}">
                <a16:creationId xmlns:a16="http://schemas.microsoft.com/office/drawing/2014/main" id="{E6E1FA14-B1A1-43EA-A581-A4BA90983803}"/>
              </a:ext>
            </a:extLst>
          </p:cNvPr>
          <p:cNvSpPr txBox="1">
            <a:spLocks/>
          </p:cNvSpPr>
          <p:nvPr/>
        </p:nvSpPr>
        <p:spPr>
          <a:xfrm>
            <a:off x="6831624" y="5035618"/>
            <a:ext cx="3449662" cy="3631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0" marR="0" indent="0" algn="l" defTabSz="412750" latinLnBrk="0">
              <a:lnSpc>
                <a:spcPct val="110000"/>
              </a:lnSpc>
              <a:spcBef>
                <a:spcPts val="0"/>
              </a:spcBef>
              <a:spcAft>
                <a:spcPts val="0"/>
              </a:spcAft>
              <a:buClrTx/>
              <a:buSzTx/>
              <a:buFontTx/>
              <a:buNone/>
              <a:tabLst/>
              <a:defRPr sz="1600" b="0" i="0" u="none" strike="noStrike" cap="none" spc="0" baseline="0">
                <a:ln>
                  <a:noFill/>
                </a:ln>
                <a:solidFill>
                  <a:srgbClr val="7E8080"/>
                </a:solidFill>
                <a:uFillTx/>
                <a:latin typeface="Raleway SemiBold"/>
                <a:ea typeface="Raleway SemiBold"/>
                <a:cs typeface="Raleway SemiBold"/>
                <a:sym typeface="Raleway SemiBold"/>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en-US" kern="0" dirty="0">
                <a:solidFill>
                  <a:schemeClr val="bg1">
                    <a:lumMod val="50000"/>
                  </a:schemeClr>
                </a:solidFill>
                <a:latin typeface="Poppins" panose="00000500000000000000" pitchFamily="2" charset="0"/>
                <a:cs typeface="Poppins" panose="00000500000000000000" pitchFamily="2" charset="0"/>
              </a:rPr>
              <a:t>Desarrollo de </a:t>
            </a:r>
            <a:r>
              <a:rPr lang="en-US" kern="0" dirty="0" err="1">
                <a:solidFill>
                  <a:schemeClr val="bg1">
                    <a:lumMod val="50000"/>
                  </a:schemeClr>
                </a:solidFill>
                <a:latin typeface="Poppins" panose="00000500000000000000" pitchFamily="2" charset="0"/>
                <a:cs typeface="Poppins" panose="00000500000000000000" pitchFamily="2" charset="0"/>
              </a:rPr>
              <a:t>Aplicaciones</a:t>
            </a:r>
            <a:r>
              <a:rPr lang="en-US" kern="0" dirty="0">
                <a:solidFill>
                  <a:schemeClr val="bg1">
                    <a:lumMod val="50000"/>
                  </a:schemeClr>
                </a:solidFill>
                <a:latin typeface="Poppins" panose="00000500000000000000" pitchFamily="2" charset="0"/>
                <a:cs typeface="Poppins" panose="00000500000000000000" pitchFamily="2" charset="0"/>
              </a:rPr>
              <a:t> Web I</a:t>
            </a:r>
          </a:p>
        </p:txBody>
      </p:sp>
      <p:sp>
        <p:nvSpPr>
          <p:cNvPr id="15" name="It is a long established fact that a reader will be distracted by the readable content…">
            <a:extLst>
              <a:ext uri="{FF2B5EF4-FFF2-40B4-BE49-F238E27FC236}">
                <a16:creationId xmlns:a16="http://schemas.microsoft.com/office/drawing/2014/main" id="{547A7587-401E-4135-823D-5D813E3F2D29}"/>
              </a:ext>
            </a:extLst>
          </p:cNvPr>
          <p:cNvSpPr txBox="1">
            <a:spLocks/>
          </p:cNvSpPr>
          <p:nvPr/>
        </p:nvSpPr>
        <p:spPr>
          <a:xfrm>
            <a:off x="6818415" y="5398794"/>
            <a:ext cx="5152675" cy="1084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defRPr/>
            </a:pPr>
            <a:r>
              <a:rPr lang="en-US" sz="1200" b="1" kern="0" dirty="0">
                <a:solidFill>
                  <a:schemeClr val="bg1">
                    <a:lumMod val="50000"/>
                  </a:schemeClr>
                </a:solidFill>
                <a:latin typeface="Poppins" panose="00000500000000000000" pitchFamily="2" charset="0"/>
                <a:cs typeface="Poppins" panose="00000500000000000000" pitchFamily="2" charset="0"/>
              </a:rPr>
              <a:t>Grupo 2</a:t>
            </a:r>
          </a:p>
          <a:p>
            <a:pPr lvl="0">
              <a:defRPr/>
            </a:pPr>
            <a:r>
              <a:rPr lang="en-US" sz="1200" kern="0" dirty="0" err="1">
                <a:solidFill>
                  <a:schemeClr val="bg1">
                    <a:lumMod val="50000"/>
                  </a:schemeClr>
                </a:solidFill>
                <a:latin typeface="Poppins" panose="00000500000000000000" pitchFamily="2" charset="0"/>
                <a:cs typeface="Poppins" panose="00000500000000000000" pitchFamily="2" charset="0"/>
              </a:rPr>
              <a:t>Alexandru</a:t>
            </a:r>
            <a:r>
              <a:rPr lang="en-US" sz="1200" kern="0" dirty="0">
                <a:solidFill>
                  <a:schemeClr val="bg1">
                    <a:lumMod val="50000"/>
                  </a:schemeClr>
                </a:solidFill>
                <a:latin typeface="Poppins" panose="00000500000000000000" pitchFamily="2" charset="0"/>
                <a:cs typeface="Poppins" panose="00000500000000000000" pitchFamily="2" charset="0"/>
              </a:rPr>
              <a:t> Lazar, Antonio Martel, Alejandro Sánchez, Aitor Ventura</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err="1">
                <a:solidFill>
                  <a:schemeClr val="bg1">
                    <a:lumMod val="50000"/>
                  </a:schemeClr>
                </a:solidFill>
                <a:latin typeface="Poppins" panose="00000500000000000000" pitchFamily="2" charset="0"/>
                <a:cs typeface="Poppins" panose="00000500000000000000" pitchFamily="2" charset="0"/>
              </a:rPr>
              <a:t>Curso</a:t>
            </a:r>
            <a:r>
              <a:rPr lang="en-US" sz="1200" b="1" kern="0" dirty="0">
                <a:solidFill>
                  <a:schemeClr val="bg1">
                    <a:lumMod val="50000"/>
                  </a:schemeClr>
                </a:solidFill>
                <a:latin typeface="Poppins" panose="00000500000000000000" pitchFamily="2" charset="0"/>
                <a:cs typeface="Poppins" panose="00000500000000000000" pitchFamily="2" charset="0"/>
              </a:rPr>
              <a:t> 2021/2022</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p:txBody>
      </p:sp>
      <p:pic>
        <p:nvPicPr>
          <p:cNvPr id="49" name="Marcador de posición de imagen 48">
            <a:extLst>
              <a:ext uri="{FF2B5EF4-FFF2-40B4-BE49-F238E27FC236}">
                <a16:creationId xmlns:a16="http://schemas.microsoft.com/office/drawing/2014/main" id="{E4198619-FD7D-4E58-8F36-852AF48695F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5317" b="15317"/>
          <a:stretch>
            <a:fillRect/>
          </a:stretch>
        </p:blipFill>
        <p:spPr/>
      </p:pic>
    </p:spTree>
    <p:extLst>
      <p:ext uri="{BB962C8B-B14F-4D97-AF65-F5344CB8AC3E}">
        <p14:creationId xmlns:p14="http://schemas.microsoft.com/office/powerpoint/2010/main" val="1781297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3560B0E-EA81-46D5-949D-A109B3052D8C}"/>
              </a:ext>
            </a:extLst>
          </p:cNvPr>
          <p:cNvSpPr/>
          <p:nvPr/>
        </p:nvSpPr>
        <p:spPr>
          <a:xfrm>
            <a:off x="1059106" y="854713"/>
            <a:ext cx="4609332" cy="5438860"/>
          </a:xfrm>
          <a:prstGeom prst="rect">
            <a:avLst/>
          </a:prstGeom>
          <a:gradFill flip="none" rotWithShape="1">
            <a:gsLst>
              <a:gs pos="49000">
                <a:schemeClr val="accent2"/>
              </a:gs>
              <a:gs pos="100000">
                <a:schemeClr val="accent4"/>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5F1B1EB-23A1-4AE2-A1AD-251D831E5CC5}"/>
              </a:ext>
            </a:extLst>
          </p:cNvPr>
          <p:cNvSpPr txBox="1"/>
          <p:nvPr/>
        </p:nvSpPr>
        <p:spPr>
          <a:xfrm>
            <a:off x="5668440" y="1983595"/>
            <a:ext cx="2732226" cy="461665"/>
          </a:xfrm>
          <a:prstGeom prst="rect">
            <a:avLst/>
          </a:prstGeom>
          <a:noFill/>
        </p:spPr>
        <p:txBody>
          <a:bodyPr wrap="square" rtlCol="0">
            <a:spAutoFit/>
          </a:bodyPr>
          <a:lstStyle/>
          <a:p>
            <a:pPr algn="ctr"/>
            <a:r>
              <a:rPr lang="en-US" sz="2400" dirty="0">
                <a:solidFill>
                  <a:schemeClr val="bg1">
                    <a:lumMod val="50000"/>
                  </a:schemeClr>
                </a:solidFill>
                <a:latin typeface="Poppins" panose="00000500000000000000" pitchFamily="2" charset="0"/>
                <a:cs typeface="Poppins" panose="00000500000000000000" pitchFamily="2" charset="0"/>
              </a:rPr>
              <a:t>Entrevistas</a:t>
            </a:r>
          </a:p>
        </p:txBody>
      </p:sp>
      <p:pic>
        <p:nvPicPr>
          <p:cNvPr id="7" name="Marcador de posición de imagen 6" descr="Una persona sosteniendo una laptop&#10;&#10;Descripción generada automáticamente">
            <a:extLst>
              <a:ext uri="{FF2B5EF4-FFF2-40B4-BE49-F238E27FC236}">
                <a16:creationId xmlns:a16="http://schemas.microsoft.com/office/drawing/2014/main" id="{24F15FDE-2F11-4FC4-B1FF-7E6B20A0639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466" r="16466"/>
          <a:stretch>
            <a:fillRect/>
          </a:stretch>
        </p:blipFill>
        <p:spPr/>
      </p:pic>
      <p:pic>
        <p:nvPicPr>
          <p:cNvPr id="4" name="Marcador de posición de imagen 3" descr="Imagen que contiene interior, ventana, cuarto, silla&#10;&#10;Descripción generada automáticamente">
            <a:extLst>
              <a:ext uri="{FF2B5EF4-FFF2-40B4-BE49-F238E27FC236}">
                <a16:creationId xmlns:a16="http://schemas.microsoft.com/office/drawing/2014/main" id="{B0FE762A-98F5-4A3C-A706-B68268D1FD5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728" r="16728"/>
          <a:stretch>
            <a:fillRect/>
          </a:stretch>
        </p:blipFill>
        <p:spPr/>
      </p:pic>
      <p:sp>
        <p:nvSpPr>
          <p:cNvPr id="12" name="TextBox 9">
            <a:extLst>
              <a:ext uri="{FF2B5EF4-FFF2-40B4-BE49-F238E27FC236}">
                <a16:creationId xmlns:a16="http://schemas.microsoft.com/office/drawing/2014/main" id="{E44CBE99-F85A-4823-8254-AFA7F3273C10}"/>
              </a:ext>
            </a:extLst>
          </p:cNvPr>
          <p:cNvSpPr txBox="1"/>
          <p:nvPr/>
        </p:nvSpPr>
        <p:spPr>
          <a:xfrm>
            <a:off x="1059106" y="2912423"/>
            <a:ext cx="4609332" cy="1323439"/>
          </a:xfrm>
          <a:prstGeom prst="rect">
            <a:avLst/>
          </a:prstGeom>
          <a:noFill/>
        </p:spPr>
        <p:txBody>
          <a:bodyPr wrap="square" rtlCol="0">
            <a:spAutoFit/>
          </a:bodyPr>
          <a:lstStyle/>
          <a:p>
            <a:pPr algn="ctr"/>
            <a:r>
              <a:rPr lang="en-US" sz="4000" b="1" dirty="0">
                <a:solidFill>
                  <a:schemeClr val="bg1"/>
                </a:solidFill>
                <a:latin typeface="Poppins" panose="00000500000000000000" pitchFamily="2" charset="0"/>
                <a:cs typeface="Poppins" panose="00000500000000000000" pitchFamily="2" charset="0"/>
              </a:rPr>
              <a:t>Familiarización</a:t>
            </a:r>
          </a:p>
          <a:p>
            <a:pPr algn="ctr"/>
            <a:r>
              <a:rPr lang="en-US" sz="4000" dirty="0">
                <a:solidFill>
                  <a:schemeClr val="bg1"/>
                </a:solidFill>
                <a:latin typeface="Poppins" panose="00000500000000000000" pitchFamily="2" charset="0"/>
                <a:cs typeface="Poppins" panose="00000500000000000000" pitchFamily="2" charset="0"/>
              </a:rPr>
              <a:t>con el proyecto</a:t>
            </a:r>
          </a:p>
        </p:txBody>
      </p:sp>
      <p:sp>
        <p:nvSpPr>
          <p:cNvPr id="20" name="TextBox 21">
            <a:extLst>
              <a:ext uri="{FF2B5EF4-FFF2-40B4-BE49-F238E27FC236}">
                <a16:creationId xmlns:a16="http://schemas.microsoft.com/office/drawing/2014/main" id="{F8625472-6FD6-4D94-B84E-2FA16BFDAC76}"/>
              </a:ext>
            </a:extLst>
          </p:cNvPr>
          <p:cNvSpPr txBox="1"/>
          <p:nvPr/>
        </p:nvSpPr>
        <p:spPr>
          <a:xfrm>
            <a:off x="8400666" y="4703025"/>
            <a:ext cx="2732226" cy="461665"/>
          </a:xfrm>
          <a:prstGeom prst="rect">
            <a:avLst/>
          </a:prstGeom>
          <a:noFill/>
        </p:spPr>
        <p:txBody>
          <a:bodyPr wrap="square" rtlCol="0">
            <a:spAutoFit/>
          </a:bodyPr>
          <a:lstStyle/>
          <a:p>
            <a:pPr algn="ctr"/>
            <a:r>
              <a:rPr lang="en-US" sz="2400" dirty="0">
                <a:solidFill>
                  <a:schemeClr val="bg1">
                    <a:lumMod val="50000"/>
                  </a:schemeClr>
                </a:solidFill>
                <a:latin typeface="Poppins" panose="00000500000000000000" pitchFamily="2" charset="0"/>
                <a:cs typeface="Poppins" panose="00000500000000000000" pitchFamily="2" charset="0"/>
              </a:rPr>
              <a:t>Código</a:t>
            </a:r>
          </a:p>
        </p:txBody>
      </p:sp>
    </p:spTree>
    <p:extLst>
      <p:ext uri="{BB962C8B-B14F-4D97-AF65-F5344CB8AC3E}">
        <p14:creationId xmlns:p14="http://schemas.microsoft.com/office/powerpoint/2010/main" val="2167079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165">
            <a:extLst>
              <a:ext uri="{FF2B5EF4-FFF2-40B4-BE49-F238E27FC236}">
                <a16:creationId xmlns:a16="http://schemas.microsoft.com/office/drawing/2014/main" id="{5458ECC5-91C0-4CC6-AFA5-B2075200C077}"/>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49" name="TextBox 48">
            <a:extLst>
              <a:ext uri="{FF2B5EF4-FFF2-40B4-BE49-F238E27FC236}">
                <a16:creationId xmlns:a16="http://schemas.microsoft.com/office/drawing/2014/main" id="{F33179D2-C8F5-479E-B9EC-A0035C14D90F}"/>
              </a:ext>
            </a:extLst>
          </p:cNvPr>
          <p:cNvSpPr txBox="1"/>
          <p:nvPr/>
        </p:nvSpPr>
        <p:spPr>
          <a:xfrm>
            <a:off x="1543665" y="669424"/>
            <a:ext cx="9104670" cy="646331"/>
          </a:xfrm>
          <a:prstGeom prst="rect">
            <a:avLst/>
          </a:prstGeom>
          <a:noFill/>
        </p:spPr>
        <p:txBody>
          <a:bodyPr wrap="square" rtlCol="0">
            <a:spAutoFit/>
          </a:bodyPr>
          <a:lstStyle/>
          <a:p>
            <a:pPr algn="ctr"/>
            <a:r>
              <a:rPr lang="en-US" sz="3600" b="1" dirty="0">
                <a:solidFill>
                  <a:srgbClr val="007AAF"/>
                </a:solidFill>
                <a:latin typeface="Poppins" panose="00000500000000000000" pitchFamily="2" charset="0"/>
                <a:cs typeface="Poppins" panose="00000500000000000000" pitchFamily="2" charset="0"/>
              </a:rPr>
              <a:t>Diseño</a:t>
            </a:r>
            <a:r>
              <a:rPr lang="en-US" sz="3600" b="1" dirty="0">
                <a:solidFill>
                  <a:schemeClr val="tx1">
                    <a:lumMod val="75000"/>
                    <a:lumOff val="25000"/>
                  </a:schemeClr>
                </a:solidFill>
                <a:latin typeface="Poppins" panose="00000500000000000000" pitchFamily="2" charset="0"/>
                <a:cs typeface="Poppins" panose="00000500000000000000" pitchFamily="2" charset="0"/>
              </a:rPr>
              <a:t> </a:t>
            </a:r>
            <a:r>
              <a:rPr lang="en-US" sz="3600" dirty="0">
                <a:solidFill>
                  <a:schemeClr val="tx1">
                    <a:lumMod val="75000"/>
                    <a:lumOff val="25000"/>
                  </a:schemeClr>
                </a:solidFill>
                <a:latin typeface="Poppins" panose="00000500000000000000" pitchFamily="2" charset="0"/>
                <a:cs typeface="Poppins" panose="00000500000000000000" pitchFamily="2" charset="0"/>
              </a:rPr>
              <a:t>de la arquitectura</a:t>
            </a:r>
          </a:p>
        </p:txBody>
      </p:sp>
    </p:spTree>
    <p:extLst>
      <p:ext uri="{BB962C8B-B14F-4D97-AF65-F5344CB8AC3E}">
        <p14:creationId xmlns:p14="http://schemas.microsoft.com/office/powerpoint/2010/main" val="3598056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descr="Imagen que contiene exterior, hombre, frente, agua&#10;&#10;Descripción generada automáticamente">
            <a:extLst>
              <a:ext uri="{FF2B5EF4-FFF2-40B4-BE49-F238E27FC236}">
                <a16:creationId xmlns:a16="http://schemas.microsoft.com/office/drawing/2014/main" id="{1EA1C8CF-F96E-43EE-944E-D481C860433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993" b="12993"/>
          <a:stretch>
            <a:fillRect/>
          </a:stretch>
        </p:blipFill>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err="1">
                <a:solidFill>
                  <a:schemeClr val="bg1"/>
                </a:solidFill>
                <a:latin typeface="Poppins" panose="00000500000000000000" pitchFamily="2" charset="0"/>
                <a:cs typeface="Poppins" panose="00000500000000000000" pitchFamily="2" charset="0"/>
              </a:rPr>
              <a:t>Conclusiones</a:t>
            </a:r>
            <a:r>
              <a:rPr lang="en-US" sz="3600" b="1" kern="0" dirty="0">
                <a:solidFill>
                  <a:schemeClr val="bg1"/>
                </a:solidFill>
                <a:latin typeface="Poppins" panose="00000500000000000000" pitchFamily="2" charset="0"/>
                <a:cs typeface="Poppins" panose="00000500000000000000" pitchFamily="2" charset="0"/>
              </a:rPr>
              <a:t> </a:t>
            </a:r>
            <a:r>
              <a:rPr lang="en-US" sz="3600" kern="0" dirty="0">
                <a:solidFill>
                  <a:schemeClr val="bg1"/>
                </a:solidFill>
                <a:latin typeface="Poppins" panose="00000500000000000000" pitchFamily="2" charset="0"/>
                <a:cs typeface="Poppins" panose="00000500000000000000" pitchFamily="2" charset="0"/>
              </a:rPr>
              <a:t>y </a:t>
            </a:r>
            <a:r>
              <a:rPr lang="en-US" sz="3600" b="1" kern="0" dirty="0" err="1">
                <a:solidFill>
                  <a:schemeClr val="bg1"/>
                </a:solidFill>
                <a:latin typeface="Poppins" panose="00000500000000000000" pitchFamily="2" charset="0"/>
                <a:cs typeface="Poppins" panose="00000500000000000000" pitchFamily="2" charset="0"/>
              </a:rPr>
              <a:t>Futuro</a:t>
            </a:r>
            <a:r>
              <a:rPr lang="en-US" sz="3600" b="1" kern="0" dirty="0">
                <a:solidFill>
                  <a:schemeClr val="bg1"/>
                </a:solidFill>
                <a:latin typeface="Poppins" panose="00000500000000000000" pitchFamily="2" charset="0"/>
                <a:cs typeface="Poppins" panose="00000500000000000000" pitchFamily="2" charset="0"/>
              </a:rPr>
              <a:t> </a:t>
            </a:r>
            <a:r>
              <a:rPr lang="en-US" sz="3600" b="1" kern="0" dirty="0" err="1">
                <a:solidFill>
                  <a:schemeClr val="bg1"/>
                </a:solidFill>
                <a:latin typeface="Poppins" panose="00000500000000000000" pitchFamily="2" charset="0"/>
                <a:cs typeface="Poppins" panose="00000500000000000000" pitchFamily="2" charset="0"/>
              </a:rPr>
              <a:t>desarrollo</a:t>
            </a:r>
            <a:endParaRPr lang="en-US" sz="3600" b="1"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2544332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0469C113-509A-40C4-A91E-45B1D70FC6EE}"/>
              </a:ext>
            </a:extLst>
          </p:cNvPr>
          <p:cNvSpPr/>
          <p:nvPr/>
        </p:nvSpPr>
        <p:spPr>
          <a:xfrm>
            <a:off x="4700327" y="-2235200"/>
            <a:ext cx="10351390" cy="11256240"/>
          </a:xfrm>
          <a:custGeom>
            <a:avLst/>
            <a:gdLst>
              <a:gd name="connsiteX0" fmla="*/ 4780067 w 11152241"/>
              <a:gd name="connsiteY0" fmla="*/ 2094441 h 11362223"/>
              <a:gd name="connsiteX1" fmla="*/ 1093438 w 11152241"/>
              <a:gd name="connsiteY1" fmla="*/ 2979812 h 11362223"/>
              <a:gd name="connsiteX2" fmla="*/ 1398238 w 11152241"/>
              <a:gd name="connsiteY2" fmla="*/ 6143927 h 11362223"/>
              <a:gd name="connsiteX3" fmla="*/ 4867 w 11152241"/>
              <a:gd name="connsiteY3" fmla="*/ 8422669 h 11362223"/>
              <a:gd name="connsiteX4" fmla="*/ 1964295 w 11152241"/>
              <a:gd name="connsiteY4" fmla="*/ 11180384 h 11362223"/>
              <a:gd name="connsiteX5" fmla="*/ 4272067 w 11152241"/>
              <a:gd name="connsiteY5" fmla="*/ 10715927 h 11362223"/>
              <a:gd name="connsiteX6" fmla="*/ 6071838 w 11152241"/>
              <a:gd name="connsiteY6" fmla="*/ 11296498 h 11362223"/>
              <a:gd name="connsiteX7" fmla="*/ 9990695 w 11152241"/>
              <a:gd name="connsiteY7" fmla="*/ 8872612 h 11362223"/>
              <a:gd name="connsiteX8" fmla="*/ 10295495 w 11152241"/>
              <a:gd name="connsiteY8" fmla="*/ 4300612 h 11362223"/>
              <a:gd name="connsiteX9" fmla="*/ 11151838 w 11152241"/>
              <a:gd name="connsiteY9" fmla="*/ 2123469 h 11362223"/>
              <a:gd name="connsiteX10" fmla="*/ 10179381 w 11152241"/>
              <a:gd name="connsiteY10" fmla="*/ 251127 h 11362223"/>
              <a:gd name="connsiteX11" fmla="*/ 7058810 w 11152241"/>
              <a:gd name="connsiteY11" fmla="*/ 178555 h 11362223"/>
              <a:gd name="connsiteX12" fmla="*/ 5592867 w 11152241"/>
              <a:gd name="connsiteY12" fmla="*/ 1731584 h 11362223"/>
              <a:gd name="connsiteX13" fmla="*/ 4780067 w 11152241"/>
              <a:gd name="connsiteY13" fmla="*/ 2094441 h 1136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2241" h="11362223">
                <a:moveTo>
                  <a:pt x="4780067" y="2094441"/>
                </a:moveTo>
                <a:cubicBezTo>
                  <a:pt x="4030162" y="2302479"/>
                  <a:pt x="1657076" y="2304898"/>
                  <a:pt x="1093438" y="2979812"/>
                </a:cubicBezTo>
                <a:cubicBezTo>
                  <a:pt x="529800" y="3654726"/>
                  <a:pt x="1579666" y="5236784"/>
                  <a:pt x="1398238" y="6143927"/>
                </a:cubicBezTo>
                <a:cubicBezTo>
                  <a:pt x="1216810" y="7051070"/>
                  <a:pt x="-89476" y="7583260"/>
                  <a:pt x="4867" y="8422669"/>
                </a:cubicBezTo>
                <a:cubicBezTo>
                  <a:pt x="99210" y="9262079"/>
                  <a:pt x="1253095" y="10798174"/>
                  <a:pt x="1964295" y="11180384"/>
                </a:cubicBezTo>
                <a:cubicBezTo>
                  <a:pt x="2675495" y="11562594"/>
                  <a:pt x="3587477" y="10696575"/>
                  <a:pt x="4272067" y="10715927"/>
                </a:cubicBezTo>
                <a:cubicBezTo>
                  <a:pt x="4956657" y="10735279"/>
                  <a:pt x="5118733" y="11603717"/>
                  <a:pt x="6071838" y="11296498"/>
                </a:cubicBezTo>
                <a:cubicBezTo>
                  <a:pt x="7024943" y="10989279"/>
                  <a:pt x="9286752" y="10038593"/>
                  <a:pt x="9990695" y="8872612"/>
                </a:cubicBezTo>
                <a:cubicBezTo>
                  <a:pt x="10694638" y="7706631"/>
                  <a:pt x="10101971" y="5425469"/>
                  <a:pt x="10295495" y="4300612"/>
                </a:cubicBezTo>
                <a:cubicBezTo>
                  <a:pt x="10489019" y="3175755"/>
                  <a:pt x="11171190" y="2798383"/>
                  <a:pt x="11151838" y="2123469"/>
                </a:cubicBezTo>
                <a:cubicBezTo>
                  <a:pt x="11132486" y="1448555"/>
                  <a:pt x="10861552" y="575279"/>
                  <a:pt x="10179381" y="251127"/>
                </a:cubicBezTo>
                <a:cubicBezTo>
                  <a:pt x="9497210" y="-73025"/>
                  <a:pt x="7823229" y="-68188"/>
                  <a:pt x="7058810" y="178555"/>
                </a:cubicBezTo>
                <a:cubicBezTo>
                  <a:pt x="6294391" y="425298"/>
                  <a:pt x="5972658" y="1405012"/>
                  <a:pt x="5592867" y="1731584"/>
                </a:cubicBezTo>
                <a:cubicBezTo>
                  <a:pt x="5213077" y="2058155"/>
                  <a:pt x="5529972" y="1886403"/>
                  <a:pt x="4780067" y="2094441"/>
                </a:cubicBezTo>
                <a:close/>
              </a:path>
            </a:pathLst>
          </a:custGeom>
          <a:gradFill>
            <a:gsLst>
              <a:gs pos="0">
                <a:schemeClr val="accent2"/>
              </a:gs>
              <a:gs pos="100000">
                <a:schemeClr val="accent4"/>
              </a:gs>
            </a:gsLst>
            <a:lin ang="2700000" scaled="0"/>
          </a:gradFill>
          <a:ln w="50800" cap="flat">
            <a:noFill/>
            <a:prstDash val="solid"/>
            <a:miter/>
          </a:ln>
        </p:spPr>
        <p:txBody>
          <a:bodyPr rtlCol="0" anchor="ctr">
            <a:normAutofit/>
          </a:bodyPr>
          <a:lstStyle/>
          <a:p>
            <a:pPr algn="l"/>
            <a:endParaRPr lang="fr-CA" dirty="0"/>
          </a:p>
        </p:txBody>
      </p:sp>
      <p:pic>
        <p:nvPicPr>
          <p:cNvPr id="166" name="Graphic 165">
            <a:extLst>
              <a:ext uri="{FF2B5EF4-FFF2-40B4-BE49-F238E27FC236}">
                <a16:creationId xmlns:a16="http://schemas.microsoft.com/office/drawing/2014/main" id="{192243CB-B0D0-46D6-AA6C-B2A6A54F792D}"/>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160" name="Creative slide">
            <a:extLst>
              <a:ext uri="{FF2B5EF4-FFF2-40B4-BE49-F238E27FC236}">
                <a16:creationId xmlns:a16="http://schemas.microsoft.com/office/drawing/2014/main" id="{104DE79C-4310-4DDB-8625-B9FDECA7A281}"/>
              </a:ext>
            </a:extLst>
          </p:cNvPr>
          <p:cNvSpPr txBox="1">
            <a:spLocks/>
          </p:cNvSpPr>
          <p:nvPr/>
        </p:nvSpPr>
        <p:spPr>
          <a:xfrm>
            <a:off x="609567" y="1975162"/>
            <a:ext cx="5167812" cy="1084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rtl="0" latinLnBrk="0">
              <a:lnSpc>
                <a:spcPct val="90000"/>
              </a:lnSpc>
              <a:spcBef>
                <a:spcPts val="0"/>
              </a:spcBef>
              <a:spcAft>
                <a:spcPts val="0"/>
              </a:spcAft>
              <a:buClrTx/>
              <a:buSzTx/>
              <a:buFontTx/>
              <a:buNone/>
              <a:tabLst/>
              <a:defRPr sz="3750" b="1" i="0" u="none" strike="noStrike" cap="none" spc="0" baseline="0">
                <a:ln>
                  <a:noFill/>
                </a:ln>
                <a:solidFill>
                  <a:srgbClr val="FFFFF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endParaRPr lang="es-ES" sz="3600" kern="0" dirty="0">
              <a:solidFill>
                <a:srgbClr val="007AAF"/>
              </a:solidFill>
              <a:latin typeface="Poppins" panose="00000500000000000000" pitchFamily="2" charset="0"/>
              <a:cs typeface="Poppins" panose="00000500000000000000" pitchFamily="2" charset="0"/>
            </a:endParaRPr>
          </a:p>
          <a:p>
            <a:pPr lvl="0"/>
            <a:r>
              <a:rPr lang="es-ES" sz="3600" kern="0" dirty="0">
                <a:solidFill>
                  <a:srgbClr val="007AAF"/>
                </a:solidFill>
                <a:latin typeface="Poppins" panose="00000500000000000000" pitchFamily="2" charset="0"/>
                <a:cs typeface="Poppins" panose="00000500000000000000" pitchFamily="2" charset="0"/>
              </a:rPr>
              <a:t>Conclusiones</a:t>
            </a:r>
          </a:p>
        </p:txBody>
      </p:sp>
      <p:sp>
        <p:nvSpPr>
          <p:cNvPr id="162" name="It is a long established fact that a reader will be distracted by the readable content…">
            <a:extLst>
              <a:ext uri="{FF2B5EF4-FFF2-40B4-BE49-F238E27FC236}">
                <a16:creationId xmlns:a16="http://schemas.microsoft.com/office/drawing/2014/main" id="{6429B1BD-1E2B-45AE-9099-C758180FB5F1}"/>
              </a:ext>
            </a:extLst>
          </p:cNvPr>
          <p:cNvSpPr txBox="1">
            <a:spLocks/>
          </p:cNvSpPr>
          <p:nvPr/>
        </p:nvSpPr>
        <p:spPr>
          <a:xfrm>
            <a:off x="523875" y="3115697"/>
            <a:ext cx="4951610" cy="253029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marL="171450" lvl="0" indent="-171450">
              <a:buFont typeface="Arial" panose="020B0604020202020204" pitchFamily="34" charset="0"/>
              <a:buChar char="•"/>
              <a:defRPr/>
            </a:pPr>
            <a:r>
              <a:rPr lang="en-US" sz="1600" kern="0" dirty="0">
                <a:solidFill>
                  <a:schemeClr val="bg1">
                    <a:lumMod val="50000"/>
                  </a:schemeClr>
                </a:solidFill>
                <a:latin typeface="Poppins" panose="00000500000000000000" pitchFamily="2" charset="0"/>
                <a:cs typeface="Poppins" panose="00000500000000000000" pitchFamily="2" charset="0"/>
              </a:rPr>
              <a:t>a</a:t>
            </a:r>
            <a:endParaRPr lang="en-US" sz="1200" kern="0" dirty="0">
              <a:solidFill>
                <a:schemeClr val="bg1">
                  <a:lumMod val="50000"/>
                </a:schemeClr>
              </a:solidFill>
              <a:latin typeface="Poppins" panose="00000500000000000000" pitchFamily="2" charset="0"/>
              <a:cs typeface="Poppins" panose="00000500000000000000" pitchFamily="2" charset="0"/>
            </a:endParaRPr>
          </a:p>
          <a:p>
            <a:pPr marL="171450" lvl="0" indent="-171450">
              <a:buFont typeface="Arial" panose="020B0604020202020204" pitchFamily="34" charset="0"/>
              <a:buChar char="•"/>
              <a:defRPr/>
            </a:pPr>
            <a:endParaRPr lang="en-US" sz="1200" kern="0" dirty="0">
              <a:solidFill>
                <a:schemeClr val="bg1">
                  <a:lumMod val="50000"/>
                </a:schemeClr>
              </a:solidFill>
              <a:latin typeface="Poppins" panose="00000500000000000000" pitchFamily="2" charset="0"/>
              <a:cs typeface="Poppins" panose="00000500000000000000" pitchFamily="2" charset="0"/>
            </a:endParaRPr>
          </a:p>
        </p:txBody>
      </p:sp>
      <p:sp>
        <p:nvSpPr>
          <p:cNvPr id="165" name="Your short description for slide">
            <a:extLst>
              <a:ext uri="{FF2B5EF4-FFF2-40B4-BE49-F238E27FC236}">
                <a16:creationId xmlns:a16="http://schemas.microsoft.com/office/drawing/2014/main" id="{F8051B96-C86D-49DC-BFBE-A6E428351CBB}"/>
              </a:ext>
            </a:extLst>
          </p:cNvPr>
          <p:cNvSpPr txBox="1">
            <a:spLocks/>
          </p:cNvSpPr>
          <p:nvPr/>
        </p:nvSpPr>
        <p:spPr>
          <a:xfrm>
            <a:off x="918890" y="5282817"/>
            <a:ext cx="1543692" cy="3631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0" marR="0" indent="0" algn="l" defTabSz="412750" latinLnBrk="0">
              <a:lnSpc>
                <a:spcPct val="110000"/>
              </a:lnSpc>
              <a:spcBef>
                <a:spcPts val="0"/>
              </a:spcBef>
              <a:spcAft>
                <a:spcPts val="0"/>
              </a:spcAft>
              <a:buClrTx/>
              <a:buSzTx/>
              <a:buFontTx/>
              <a:buNone/>
              <a:tabLst/>
              <a:defRPr sz="1600" b="0" i="0" u="none" strike="noStrike" cap="none" spc="0" baseline="0">
                <a:ln>
                  <a:noFill/>
                </a:ln>
                <a:solidFill>
                  <a:srgbClr val="7E8080"/>
                </a:solidFill>
                <a:uFillTx/>
                <a:latin typeface="Raleway SemiBold"/>
                <a:ea typeface="Raleway SemiBold"/>
                <a:cs typeface="Raleway SemiBold"/>
                <a:sym typeface="Raleway SemiBold"/>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en-US" b="1" kern="0" dirty="0">
                <a:solidFill>
                  <a:schemeClr val="bg1"/>
                </a:solidFill>
                <a:latin typeface="Poppins" panose="00000500000000000000" pitchFamily="2" charset="0"/>
                <a:cs typeface="Poppins" panose="00000500000000000000" pitchFamily="2" charset="0"/>
              </a:rPr>
              <a:t>MORE DETAILS</a:t>
            </a:r>
          </a:p>
        </p:txBody>
      </p:sp>
      <p:pic>
        <p:nvPicPr>
          <p:cNvPr id="155" name="Graphic 154">
            <a:extLst>
              <a:ext uri="{FF2B5EF4-FFF2-40B4-BE49-F238E27FC236}">
                <a16:creationId xmlns:a16="http://schemas.microsoft.com/office/drawing/2014/main" id="{27868E6F-62E6-4CF5-90E0-F31C2F76E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5875" y="756309"/>
            <a:ext cx="5302250" cy="5302250"/>
          </a:xfrm>
          <a:prstGeom prst="rect">
            <a:avLst/>
          </a:prstGeom>
        </p:spPr>
      </p:pic>
      <p:sp>
        <p:nvSpPr>
          <p:cNvPr id="3" name="Marcador de posición de imagen 2">
            <a:extLst>
              <a:ext uri="{FF2B5EF4-FFF2-40B4-BE49-F238E27FC236}">
                <a16:creationId xmlns:a16="http://schemas.microsoft.com/office/drawing/2014/main" id="{FB3DB496-86BF-4D46-B162-8CA88BEA9A53}"/>
              </a:ext>
            </a:extLst>
          </p:cNvPr>
          <p:cNvSpPr>
            <a:spLocks noGrp="1"/>
          </p:cNvSpPr>
          <p:nvPr>
            <p:ph type="pic" sz="quarter" idx="10"/>
          </p:nvPr>
        </p:nvSpPr>
        <p:spPr/>
      </p:sp>
    </p:spTree>
    <p:extLst>
      <p:ext uri="{BB962C8B-B14F-4D97-AF65-F5344CB8AC3E}">
        <p14:creationId xmlns:p14="http://schemas.microsoft.com/office/powerpoint/2010/main" val="181567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bout…">
            <a:extLst>
              <a:ext uri="{FF2B5EF4-FFF2-40B4-BE49-F238E27FC236}">
                <a16:creationId xmlns:a16="http://schemas.microsoft.com/office/drawing/2014/main" id="{A8DA1789-A583-4D3D-88A6-909BF2E866AF}"/>
              </a:ext>
            </a:extLst>
          </p:cNvPr>
          <p:cNvSpPr txBox="1">
            <a:spLocks/>
          </p:cNvSpPr>
          <p:nvPr/>
        </p:nvSpPr>
        <p:spPr>
          <a:xfrm>
            <a:off x="1666582" y="1297938"/>
            <a:ext cx="3692000" cy="10723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fontScale="97500"/>
          </a:bodyPr>
          <a:lstStyle>
            <a:lvl1pPr marL="0" marR="0" indent="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algn="l"/>
            <a:r>
              <a:rPr lang="en-US" sz="4000" b="1" dirty="0">
                <a:solidFill>
                  <a:srgbClr val="007AAF"/>
                </a:solidFill>
                <a:latin typeface="Poppins" panose="00000500000000000000" pitchFamily="2" charset="0"/>
                <a:cs typeface="Poppins" panose="00000500000000000000" pitchFamily="2" charset="0"/>
              </a:rPr>
              <a:t>Bibliografía</a:t>
            </a:r>
          </a:p>
        </p:txBody>
      </p:sp>
      <p:pic>
        <p:nvPicPr>
          <p:cNvPr id="24" name="Marcador de posición de imagen 23" descr="Imagen que contiene agua, bola de billar, océano, hombre&#10;&#10;Descripción generada automáticamente">
            <a:extLst>
              <a:ext uri="{FF2B5EF4-FFF2-40B4-BE49-F238E27FC236}">
                <a16:creationId xmlns:a16="http://schemas.microsoft.com/office/drawing/2014/main" id="{FE8EBC9A-F7E7-4868-A139-2FB705C2D3E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1839" t="1092" r="23541" b="13225"/>
          <a:stretch/>
        </p:blipFill>
        <p:spPr>
          <a:xfrm>
            <a:off x="6833419" y="0"/>
            <a:ext cx="5358581" cy="6858000"/>
          </a:xfrm>
        </p:spPr>
      </p:pic>
      <p:sp>
        <p:nvSpPr>
          <p:cNvPr id="28" name="TextBox 7">
            <a:extLst>
              <a:ext uri="{FF2B5EF4-FFF2-40B4-BE49-F238E27FC236}">
                <a16:creationId xmlns:a16="http://schemas.microsoft.com/office/drawing/2014/main" id="{E4C6D8E5-7575-4B7F-B20B-37454804A3D9}"/>
              </a:ext>
            </a:extLst>
          </p:cNvPr>
          <p:cNvSpPr txBox="1"/>
          <p:nvPr/>
        </p:nvSpPr>
        <p:spPr>
          <a:xfrm>
            <a:off x="754603" y="2318737"/>
            <a:ext cx="6078816" cy="691600"/>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s-ES" sz="1600" dirty="0" err="1">
                <a:solidFill>
                  <a:schemeClr val="bg1">
                    <a:lumMod val="50000"/>
                  </a:schemeClr>
                </a:solidFill>
                <a:latin typeface="Poppins" panose="00000500000000000000" pitchFamily="2" charset="0"/>
                <a:cs typeface="Poppins" panose="00000500000000000000" pitchFamily="2" charset="0"/>
              </a:rPr>
              <a:t>aaa</a:t>
            </a:r>
            <a:endParaRPr lang="es-ES" sz="1600" dirty="0">
              <a:solidFill>
                <a:schemeClr val="bg1">
                  <a:lumMod val="50000"/>
                </a:schemeClr>
              </a:solidFill>
              <a:latin typeface="Poppins" panose="00000500000000000000" pitchFamily="2" charset="0"/>
              <a:cs typeface="Poppins" panose="00000500000000000000" pitchFamily="2" charset="0"/>
            </a:endParaRPr>
          </a:p>
          <a:p>
            <a:pPr algn="ctr">
              <a:lnSpc>
                <a:spcPct val="150000"/>
              </a:lnSpc>
            </a:pPr>
            <a:endParaRPr lang="es-ES" sz="11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9047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165">
            <a:extLst>
              <a:ext uri="{FF2B5EF4-FFF2-40B4-BE49-F238E27FC236}">
                <a16:creationId xmlns:a16="http://schemas.microsoft.com/office/drawing/2014/main" id="{32F2FAA7-3571-4209-A7B2-092282440AB2}"/>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17" name="Services slide">
            <a:extLst>
              <a:ext uri="{FF2B5EF4-FFF2-40B4-BE49-F238E27FC236}">
                <a16:creationId xmlns:a16="http://schemas.microsoft.com/office/drawing/2014/main" id="{99FC140F-A4F6-47EF-BA51-EEFA3C5363FE}"/>
              </a:ext>
            </a:extLst>
          </p:cNvPr>
          <p:cNvSpPr txBox="1">
            <a:spLocks/>
          </p:cNvSpPr>
          <p:nvPr/>
        </p:nvSpPr>
        <p:spPr>
          <a:xfrm>
            <a:off x="0" y="3126096"/>
            <a:ext cx="12192000" cy="60580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marL="0" marR="0" indent="0" algn="ctr" defTabSz="775969" rtl="0" latinLnBrk="0">
              <a:lnSpc>
                <a:spcPct val="90000"/>
              </a:lnSpc>
              <a:spcBef>
                <a:spcPts val="0"/>
              </a:spcBef>
              <a:spcAft>
                <a:spcPts val="0"/>
              </a:spcAft>
              <a:buClrTx/>
              <a:buSzTx/>
              <a:buFontTx/>
              <a:buNone/>
              <a:tabLst/>
              <a:defRPr sz="7050" b="1" i="0" u="none" strike="noStrike" cap="none" spc="0" baseline="0">
                <a:ln>
                  <a:noFill/>
                </a:ln>
                <a:solidFill>
                  <a:srgbClr val="44474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defTabSz="775979">
              <a:defRPr/>
            </a:pPr>
            <a:r>
              <a:rPr lang="fr-CA" sz="3600" kern="0" dirty="0">
                <a:solidFill>
                  <a:srgbClr val="007AAF"/>
                </a:solidFill>
                <a:latin typeface="Poppins" panose="00000500000000000000" pitchFamily="2" charset="0"/>
                <a:cs typeface="Poppins" panose="00000500000000000000" pitchFamily="2" charset="0"/>
              </a:rPr>
              <a:t>DEMO</a:t>
            </a:r>
            <a:endParaRPr lang="fr-CA" sz="3600" b="0" kern="0" dirty="0">
              <a:solidFill>
                <a:srgbClr val="007AAF"/>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57742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bout…">
            <a:extLst>
              <a:ext uri="{FF2B5EF4-FFF2-40B4-BE49-F238E27FC236}">
                <a16:creationId xmlns:a16="http://schemas.microsoft.com/office/drawing/2014/main" id="{A8DA1789-A583-4D3D-88A6-909BF2E866AF}"/>
              </a:ext>
            </a:extLst>
          </p:cNvPr>
          <p:cNvSpPr txBox="1">
            <a:spLocks/>
          </p:cNvSpPr>
          <p:nvPr/>
        </p:nvSpPr>
        <p:spPr>
          <a:xfrm>
            <a:off x="1666582" y="1297938"/>
            <a:ext cx="3692000" cy="10723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fontScale="97500"/>
          </a:bodyPr>
          <a:lstStyle>
            <a:lvl1pPr marL="0" marR="0" indent="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algn="l"/>
            <a:r>
              <a:rPr lang="en-US" sz="4000" b="1" dirty="0">
                <a:solidFill>
                  <a:srgbClr val="007AAF"/>
                </a:solidFill>
                <a:latin typeface="Poppins" panose="00000500000000000000" pitchFamily="2" charset="0"/>
                <a:cs typeface="Poppins" panose="00000500000000000000" pitchFamily="2" charset="0"/>
              </a:rPr>
              <a:t>Índice</a:t>
            </a:r>
          </a:p>
        </p:txBody>
      </p:sp>
      <p:pic>
        <p:nvPicPr>
          <p:cNvPr id="24" name="Marcador de posición de imagen 23" descr="Imagen que contiene agua, bola de billar, océano, hombre&#10;&#10;Descripción generada automáticamente">
            <a:extLst>
              <a:ext uri="{FF2B5EF4-FFF2-40B4-BE49-F238E27FC236}">
                <a16:creationId xmlns:a16="http://schemas.microsoft.com/office/drawing/2014/main" id="{FE8EBC9A-F7E7-4868-A139-2FB705C2D3E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1839" t="1092" r="23541" b="13225"/>
          <a:stretch/>
        </p:blipFill>
        <p:spPr>
          <a:xfrm>
            <a:off x="6833419" y="0"/>
            <a:ext cx="5358581" cy="6858000"/>
          </a:xfrm>
        </p:spPr>
      </p:pic>
      <p:sp>
        <p:nvSpPr>
          <p:cNvPr id="28" name="TextBox 7">
            <a:extLst>
              <a:ext uri="{FF2B5EF4-FFF2-40B4-BE49-F238E27FC236}">
                <a16:creationId xmlns:a16="http://schemas.microsoft.com/office/drawing/2014/main" id="{E4C6D8E5-7575-4B7F-B20B-37454804A3D9}"/>
              </a:ext>
            </a:extLst>
          </p:cNvPr>
          <p:cNvSpPr txBox="1"/>
          <p:nvPr/>
        </p:nvSpPr>
        <p:spPr>
          <a:xfrm>
            <a:off x="1666581" y="2318737"/>
            <a:ext cx="4219313" cy="4015586"/>
          </a:xfrm>
          <a:prstGeom prst="rect">
            <a:avLst/>
          </a:prstGeom>
          <a:noFill/>
        </p:spPr>
        <p:txBody>
          <a:bodyPr wrap="square" rtlCol="0">
            <a:spAutoFit/>
          </a:bodyPr>
          <a:lstStyle/>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Presentación del proyecto</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Recursos y tecnologías</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a</a:t>
            </a:r>
          </a:p>
          <a:p>
            <a:pPr marL="228600" indent="-228600">
              <a:lnSpc>
                <a:spcPct val="150000"/>
              </a:lnSpc>
              <a:buFont typeface="+mj-lt"/>
              <a:buAutoNum type="arabicPeriod"/>
            </a:pPr>
            <a:r>
              <a:rPr lang="es-ES" sz="1600" dirty="0" err="1">
                <a:solidFill>
                  <a:schemeClr val="bg1">
                    <a:lumMod val="50000"/>
                  </a:schemeClr>
                </a:solidFill>
                <a:latin typeface="Poppins" panose="00000500000000000000" pitchFamily="2" charset="0"/>
                <a:cs typeface="Poppins" panose="00000500000000000000" pitchFamily="2" charset="0"/>
              </a:rPr>
              <a:t>soi</a:t>
            </a:r>
            <a:endParaRPr lang="es-ES" sz="1600" dirty="0">
              <a:solidFill>
                <a:schemeClr val="bg1">
                  <a:lumMod val="50000"/>
                </a:schemeClr>
              </a:solidFill>
              <a:latin typeface="Poppins" panose="00000500000000000000" pitchFamily="2" charset="0"/>
              <a:cs typeface="Poppins" panose="00000500000000000000" pitchFamily="2" charset="0"/>
            </a:endParaRP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mu</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listo</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jeje</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Bibliografía</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DEMO</a:t>
            </a:r>
          </a:p>
          <a:p>
            <a:pPr marL="228600" indent="-228600">
              <a:lnSpc>
                <a:spcPct val="150000"/>
              </a:lnSpc>
              <a:buFont typeface="+mj-lt"/>
              <a:buAutoNum type="arabicPeriod"/>
            </a:pPr>
            <a:endParaRPr lang="es-ES" sz="1600" dirty="0">
              <a:solidFill>
                <a:schemeClr val="bg1">
                  <a:lumMod val="50000"/>
                </a:schemeClr>
              </a:solidFill>
              <a:latin typeface="Poppins" panose="00000500000000000000" pitchFamily="2" charset="0"/>
              <a:cs typeface="Poppins" panose="00000500000000000000" pitchFamily="2" charset="0"/>
            </a:endParaRPr>
          </a:p>
          <a:p>
            <a:pPr algn="ctr">
              <a:lnSpc>
                <a:spcPct val="150000"/>
              </a:lnSpc>
            </a:pPr>
            <a:endParaRPr lang="es-ES" sz="11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597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descr="Imagen que contiene cortina&#10;&#10;Descripción generada automáticamente">
            <a:extLst>
              <a:ext uri="{FF2B5EF4-FFF2-40B4-BE49-F238E27FC236}">
                <a16:creationId xmlns:a16="http://schemas.microsoft.com/office/drawing/2014/main" id="{6731F5D7-089C-4D95-9FBB-32AF9E83D07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707" b="12707"/>
          <a:stretch>
            <a:fillRect/>
          </a:stretch>
        </p:blipFill>
        <p:spPr>
          <a:xfrm>
            <a:off x="-1303061" y="-484903"/>
            <a:ext cx="14798121" cy="8323943"/>
          </a:xfrm>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a:solidFill>
                  <a:schemeClr val="bg1"/>
                </a:solidFill>
                <a:latin typeface="Poppins" panose="00000500000000000000" pitchFamily="2" charset="0"/>
                <a:cs typeface="Poppins" panose="00000500000000000000" pitchFamily="2" charset="0"/>
              </a:rPr>
              <a:t>Presentación</a:t>
            </a:r>
            <a:r>
              <a:rPr lang="en-US" sz="3600" kern="0" dirty="0">
                <a:solidFill>
                  <a:schemeClr val="bg1"/>
                </a:solidFill>
                <a:latin typeface="Poppins" panose="00000500000000000000" pitchFamily="2" charset="0"/>
                <a:cs typeface="Poppins" panose="00000500000000000000" pitchFamily="2" charset="0"/>
              </a:rPr>
              <a:t> del proyecto</a:t>
            </a:r>
            <a:endParaRPr lang="en-US" sz="3600" b="1"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2516733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0469C113-509A-40C4-A91E-45B1D70FC6EE}"/>
              </a:ext>
            </a:extLst>
          </p:cNvPr>
          <p:cNvSpPr/>
          <p:nvPr/>
        </p:nvSpPr>
        <p:spPr>
          <a:xfrm>
            <a:off x="4700327" y="-2235200"/>
            <a:ext cx="10351390" cy="11256240"/>
          </a:xfrm>
          <a:custGeom>
            <a:avLst/>
            <a:gdLst>
              <a:gd name="connsiteX0" fmla="*/ 4780067 w 11152241"/>
              <a:gd name="connsiteY0" fmla="*/ 2094441 h 11362223"/>
              <a:gd name="connsiteX1" fmla="*/ 1093438 w 11152241"/>
              <a:gd name="connsiteY1" fmla="*/ 2979812 h 11362223"/>
              <a:gd name="connsiteX2" fmla="*/ 1398238 w 11152241"/>
              <a:gd name="connsiteY2" fmla="*/ 6143927 h 11362223"/>
              <a:gd name="connsiteX3" fmla="*/ 4867 w 11152241"/>
              <a:gd name="connsiteY3" fmla="*/ 8422669 h 11362223"/>
              <a:gd name="connsiteX4" fmla="*/ 1964295 w 11152241"/>
              <a:gd name="connsiteY4" fmla="*/ 11180384 h 11362223"/>
              <a:gd name="connsiteX5" fmla="*/ 4272067 w 11152241"/>
              <a:gd name="connsiteY5" fmla="*/ 10715927 h 11362223"/>
              <a:gd name="connsiteX6" fmla="*/ 6071838 w 11152241"/>
              <a:gd name="connsiteY6" fmla="*/ 11296498 h 11362223"/>
              <a:gd name="connsiteX7" fmla="*/ 9990695 w 11152241"/>
              <a:gd name="connsiteY7" fmla="*/ 8872612 h 11362223"/>
              <a:gd name="connsiteX8" fmla="*/ 10295495 w 11152241"/>
              <a:gd name="connsiteY8" fmla="*/ 4300612 h 11362223"/>
              <a:gd name="connsiteX9" fmla="*/ 11151838 w 11152241"/>
              <a:gd name="connsiteY9" fmla="*/ 2123469 h 11362223"/>
              <a:gd name="connsiteX10" fmla="*/ 10179381 w 11152241"/>
              <a:gd name="connsiteY10" fmla="*/ 251127 h 11362223"/>
              <a:gd name="connsiteX11" fmla="*/ 7058810 w 11152241"/>
              <a:gd name="connsiteY11" fmla="*/ 178555 h 11362223"/>
              <a:gd name="connsiteX12" fmla="*/ 5592867 w 11152241"/>
              <a:gd name="connsiteY12" fmla="*/ 1731584 h 11362223"/>
              <a:gd name="connsiteX13" fmla="*/ 4780067 w 11152241"/>
              <a:gd name="connsiteY13" fmla="*/ 2094441 h 1136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2241" h="11362223">
                <a:moveTo>
                  <a:pt x="4780067" y="2094441"/>
                </a:moveTo>
                <a:cubicBezTo>
                  <a:pt x="4030162" y="2302479"/>
                  <a:pt x="1657076" y="2304898"/>
                  <a:pt x="1093438" y="2979812"/>
                </a:cubicBezTo>
                <a:cubicBezTo>
                  <a:pt x="529800" y="3654726"/>
                  <a:pt x="1579666" y="5236784"/>
                  <a:pt x="1398238" y="6143927"/>
                </a:cubicBezTo>
                <a:cubicBezTo>
                  <a:pt x="1216810" y="7051070"/>
                  <a:pt x="-89476" y="7583260"/>
                  <a:pt x="4867" y="8422669"/>
                </a:cubicBezTo>
                <a:cubicBezTo>
                  <a:pt x="99210" y="9262079"/>
                  <a:pt x="1253095" y="10798174"/>
                  <a:pt x="1964295" y="11180384"/>
                </a:cubicBezTo>
                <a:cubicBezTo>
                  <a:pt x="2675495" y="11562594"/>
                  <a:pt x="3587477" y="10696575"/>
                  <a:pt x="4272067" y="10715927"/>
                </a:cubicBezTo>
                <a:cubicBezTo>
                  <a:pt x="4956657" y="10735279"/>
                  <a:pt x="5118733" y="11603717"/>
                  <a:pt x="6071838" y="11296498"/>
                </a:cubicBezTo>
                <a:cubicBezTo>
                  <a:pt x="7024943" y="10989279"/>
                  <a:pt x="9286752" y="10038593"/>
                  <a:pt x="9990695" y="8872612"/>
                </a:cubicBezTo>
                <a:cubicBezTo>
                  <a:pt x="10694638" y="7706631"/>
                  <a:pt x="10101971" y="5425469"/>
                  <a:pt x="10295495" y="4300612"/>
                </a:cubicBezTo>
                <a:cubicBezTo>
                  <a:pt x="10489019" y="3175755"/>
                  <a:pt x="11171190" y="2798383"/>
                  <a:pt x="11151838" y="2123469"/>
                </a:cubicBezTo>
                <a:cubicBezTo>
                  <a:pt x="11132486" y="1448555"/>
                  <a:pt x="10861552" y="575279"/>
                  <a:pt x="10179381" y="251127"/>
                </a:cubicBezTo>
                <a:cubicBezTo>
                  <a:pt x="9497210" y="-73025"/>
                  <a:pt x="7823229" y="-68188"/>
                  <a:pt x="7058810" y="178555"/>
                </a:cubicBezTo>
                <a:cubicBezTo>
                  <a:pt x="6294391" y="425298"/>
                  <a:pt x="5972658" y="1405012"/>
                  <a:pt x="5592867" y="1731584"/>
                </a:cubicBezTo>
                <a:cubicBezTo>
                  <a:pt x="5213077" y="2058155"/>
                  <a:pt x="5529972" y="1886403"/>
                  <a:pt x="4780067" y="2094441"/>
                </a:cubicBezTo>
                <a:close/>
              </a:path>
            </a:pathLst>
          </a:custGeom>
          <a:gradFill>
            <a:gsLst>
              <a:gs pos="0">
                <a:schemeClr val="accent2"/>
              </a:gs>
              <a:gs pos="100000">
                <a:schemeClr val="accent4"/>
              </a:gs>
            </a:gsLst>
            <a:lin ang="2700000" scaled="0"/>
          </a:gradFill>
          <a:ln w="50800" cap="flat">
            <a:noFill/>
            <a:prstDash val="solid"/>
            <a:miter/>
          </a:ln>
        </p:spPr>
        <p:txBody>
          <a:bodyPr rtlCol="0" anchor="ctr">
            <a:normAutofit/>
          </a:bodyPr>
          <a:lstStyle/>
          <a:p>
            <a:pPr algn="l"/>
            <a:endParaRPr lang="fr-CA" dirty="0"/>
          </a:p>
        </p:txBody>
      </p:sp>
      <p:pic>
        <p:nvPicPr>
          <p:cNvPr id="166" name="Graphic 165">
            <a:extLst>
              <a:ext uri="{FF2B5EF4-FFF2-40B4-BE49-F238E27FC236}">
                <a16:creationId xmlns:a16="http://schemas.microsoft.com/office/drawing/2014/main" id="{192243CB-B0D0-46D6-AA6C-B2A6A54F792D}"/>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160" name="Creative slide">
            <a:extLst>
              <a:ext uri="{FF2B5EF4-FFF2-40B4-BE49-F238E27FC236}">
                <a16:creationId xmlns:a16="http://schemas.microsoft.com/office/drawing/2014/main" id="{104DE79C-4310-4DDB-8625-B9FDECA7A281}"/>
              </a:ext>
            </a:extLst>
          </p:cNvPr>
          <p:cNvSpPr txBox="1">
            <a:spLocks/>
          </p:cNvSpPr>
          <p:nvPr/>
        </p:nvSpPr>
        <p:spPr>
          <a:xfrm>
            <a:off x="531239" y="1395972"/>
            <a:ext cx="4487046" cy="1084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rtl="0" latinLnBrk="0">
              <a:lnSpc>
                <a:spcPct val="90000"/>
              </a:lnSpc>
              <a:spcBef>
                <a:spcPts val="0"/>
              </a:spcBef>
              <a:spcAft>
                <a:spcPts val="0"/>
              </a:spcAft>
              <a:buClrTx/>
              <a:buSzTx/>
              <a:buFontTx/>
              <a:buNone/>
              <a:tabLst/>
              <a:defRPr sz="3750" b="1" i="0" u="none" strike="noStrike" cap="none" spc="0" baseline="0">
                <a:ln>
                  <a:noFill/>
                </a:ln>
                <a:solidFill>
                  <a:srgbClr val="FFFFF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s-ES" sz="3600" b="0" kern="0" dirty="0">
                <a:solidFill>
                  <a:schemeClr val="tx1">
                    <a:lumMod val="75000"/>
                    <a:lumOff val="25000"/>
                  </a:schemeClr>
                </a:solidFill>
                <a:latin typeface="Poppins" panose="00000500000000000000" pitchFamily="2" charset="0"/>
                <a:cs typeface="Poppins" panose="00000500000000000000" pitchFamily="2" charset="0"/>
              </a:rPr>
              <a:t>Recursos, RRSS</a:t>
            </a:r>
          </a:p>
          <a:p>
            <a:pPr lvl="0"/>
            <a:r>
              <a:rPr lang="en-US" sz="3600" kern="0" dirty="0">
                <a:solidFill>
                  <a:srgbClr val="007AAF"/>
                </a:solidFill>
                <a:latin typeface="Poppins" panose="00000500000000000000" pitchFamily="2" charset="0"/>
                <a:cs typeface="Poppins" panose="00000500000000000000" pitchFamily="2" charset="0"/>
              </a:rPr>
              <a:t>G2Babies</a:t>
            </a:r>
          </a:p>
        </p:txBody>
      </p:sp>
      <p:sp>
        <p:nvSpPr>
          <p:cNvPr id="161" name="Your short description for slide">
            <a:extLst>
              <a:ext uri="{FF2B5EF4-FFF2-40B4-BE49-F238E27FC236}">
                <a16:creationId xmlns:a16="http://schemas.microsoft.com/office/drawing/2014/main" id="{843EB294-4478-4F9F-B79C-F7BD75BFFED3}"/>
              </a:ext>
            </a:extLst>
          </p:cNvPr>
          <p:cNvSpPr txBox="1">
            <a:spLocks/>
          </p:cNvSpPr>
          <p:nvPr/>
        </p:nvSpPr>
        <p:spPr>
          <a:xfrm>
            <a:off x="537083" y="2480117"/>
            <a:ext cx="102657" cy="3631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0" marR="0" indent="0" algn="l" defTabSz="412750" latinLnBrk="0">
              <a:lnSpc>
                <a:spcPct val="110000"/>
              </a:lnSpc>
              <a:spcBef>
                <a:spcPts val="0"/>
              </a:spcBef>
              <a:spcAft>
                <a:spcPts val="0"/>
              </a:spcAft>
              <a:buClrTx/>
              <a:buSzTx/>
              <a:buFontTx/>
              <a:buNone/>
              <a:tabLst/>
              <a:defRPr sz="1600" b="0" i="0" u="none" strike="noStrike" cap="none" spc="0" baseline="0">
                <a:ln>
                  <a:noFill/>
                </a:ln>
                <a:solidFill>
                  <a:srgbClr val="7E8080"/>
                </a:solidFill>
                <a:uFillTx/>
                <a:latin typeface="Raleway SemiBold"/>
                <a:ea typeface="Raleway SemiBold"/>
                <a:cs typeface="Raleway SemiBold"/>
                <a:sym typeface="Raleway SemiBold"/>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endParaRPr lang="es-ES" kern="0" dirty="0">
              <a:solidFill>
                <a:schemeClr val="bg1">
                  <a:lumMod val="50000"/>
                </a:schemeClr>
              </a:solidFill>
              <a:latin typeface="Poppins" panose="00000500000000000000" pitchFamily="2" charset="0"/>
              <a:cs typeface="Poppins" panose="00000500000000000000" pitchFamily="2" charset="0"/>
            </a:endParaRPr>
          </a:p>
        </p:txBody>
      </p:sp>
      <p:sp>
        <p:nvSpPr>
          <p:cNvPr id="162" name="It is a long established fact that a reader will be distracted by the readable content…">
            <a:extLst>
              <a:ext uri="{FF2B5EF4-FFF2-40B4-BE49-F238E27FC236}">
                <a16:creationId xmlns:a16="http://schemas.microsoft.com/office/drawing/2014/main" id="{6429B1BD-1E2B-45AE-9099-C758180FB5F1}"/>
              </a:ext>
            </a:extLst>
          </p:cNvPr>
          <p:cNvSpPr txBox="1">
            <a:spLocks/>
          </p:cNvSpPr>
          <p:nvPr/>
        </p:nvSpPr>
        <p:spPr>
          <a:xfrm>
            <a:off x="523875" y="2684333"/>
            <a:ext cx="4951610" cy="312591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defRPr/>
            </a:pPr>
            <a:r>
              <a:rPr lang="es-ES" sz="1200" kern="0" dirty="0">
                <a:solidFill>
                  <a:schemeClr val="bg1">
                    <a:lumMod val="50000"/>
                  </a:schemeClr>
                </a:solidFill>
                <a:latin typeface="Poppins" panose="00000500000000000000" pitchFamily="2" charset="0"/>
                <a:cs typeface="Poppins" panose="00000500000000000000" pitchFamily="2" charset="0"/>
              </a:rPr>
              <a:t>G2Babies es una empresa que se ha dedicado al desarrollo de páginas web y en esta ocasión ha tratado un proyecto </a:t>
            </a:r>
          </a:p>
          <a:p>
            <a:pPr lvl="0">
              <a:defRPr/>
            </a:pPr>
            <a:r>
              <a:rPr lang="es-ES" sz="1200" b="1" kern="0" dirty="0">
                <a:solidFill>
                  <a:srgbClr val="007AAF"/>
                </a:solidFill>
                <a:latin typeface="Poppins" panose="00000500000000000000" pitchFamily="2" charset="0"/>
                <a:cs typeface="Poppins" panose="00000500000000000000" pitchFamily="2" charset="0"/>
              </a:rPr>
              <a:t>e-</a:t>
            </a:r>
            <a:r>
              <a:rPr lang="es-ES" sz="1200" b="1" kern="0" dirty="0" err="1">
                <a:solidFill>
                  <a:srgbClr val="007AAF"/>
                </a:solidFill>
                <a:latin typeface="Poppins" panose="00000500000000000000" pitchFamily="2" charset="0"/>
                <a:cs typeface="Poppins" panose="00000500000000000000" pitchFamily="2" charset="0"/>
              </a:rPr>
              <a:t>commerce</a:t>
            </a:r>
            <a:r>
              <a:rPr lang="es-ES" sz="1200" b="1" kern="0" dirty="0">
                <a:solidFill>
                  <a:srgbClr val="007AAF"/>
                </a:solidFill>
                <a:latin typeface="Poppins" panose="00000500000000000000" pitchFamily="2" charset="0"/>
                <a:cs typeface="Poppins" panose="00000500000000000000" pitchFamily="2" charset="0"/>
              </a:rPr>
              <a:t> </a:t>
            </a:r>
            <a:r>
              <a:rPr lang="es-ES" sz="1200" kern="0" dirty="0">
                <a:solidFill>
                  <a:srgbClr val="918B97"/>
                </a:solidFill>
                <a:latin typeface="Poppins" panose="00000500000000000000" pitchFamily="2" charset="0"/>
                <a:cs typeface="Poppins" panose="00000500000000000000" pitchFamily="2" charset="0"/>
              </a:rPr>
              <a:t>de figuritas de diferentes géneros, aptos</a:t>
            </a:r>
          </a:p>
          <a:p>
            <a:pPr lvl="0">
              <a:defRPr/>
            </a:pPr>
            <a:r>
              <a:rPr lang="es-ES" sz="1200" kern="0" dirty="0">
                <a:solidFill>
                  <a:srgbClr val="918B97"/>
                </a:solidFill>
                <a:latin typeface="Poppins" panose="00000500000000000000" pitchFamily="2" charset="0"/>
                <a:cs typeface="Poppins" panose="00000500000000000000" pitchFamily="2" charset="0"/>
              </a:rPr>
              <a:t>para todos los públicos.</a:t>
            </a:r>
            <a:endParaRPr lang="en-US" sz="1200" kern="0" dirty="0">
              <a:solidFill>
                <a:srgbClr val="007AAF"/>
              </a:solidFill>
              <a:latin typeface="Poppins" panose="00000500000000000000" pitchFamily="2" charset="0"/>
              <a:cs typeface="Poppins" panose="00000500000000000000" pitchFamily="2" charset="0"/>
            </a:endParaRP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a:solidFill>
                  <a:srgbClr val="007AAF"/>
                </a:solidFill>
                <a:latin typeface="Poppins" panose="00000500000000000000" pitchFamily="2" charset="0"/>
                <a:cs typeface="Poppins" panose="00000500000000000000" pitchFamily="2" charset="0"/>
              </a:rPr>
              <a:t>Trello</a:t>
            </a:r>
            <a:r>
              <a:rPr lang="en-US" sz="1200" kern="0" dirty="0">
                <a:solidFill>
                  <a:schemeClr val="bg1">
                    <a:lumMod val="50000"/>
                  </a:schemeClr>
                </a:solidFill>
                <a:latin typeface="Poppins" panose="00000500000000000000" pitchFamily="2" charset="0"/>
                <a:cs typeface="Poppins" panose="00000500000000000000" pitchFamily="2" charset="0"/>
              </a:rPr>
              <a:t> - https://trello.com/b/5fJ9jVqV/daw1</a:t>
            </a:r>
          </a:p>
          <a:p>
            <a:pPr lvl="0">
              <a:defRPr/>
            </a:pPr>
            <a:r>
              <a:rPr lang="en-US" sz="1200" b="1" kern="0" dirty="0">
                <a:solidFill>
                  <a:srgbClr val="007AAF"/>
                </a:solidFill>
                <a:latin typeface="Poppins" panose="00000500000000000000" pitchFamily="2" charset="0"/>
                <a:cs typeface="Poppins" panose="00000500000000000000" pitchFamily="2" charset="0"/>
              </a:rPr>
              <a:t>Figma</a:t>
            </a:r>
            <a:r>
              <a:rPr lang="en-US" sz="1200" kern="0" dirty="0">
                <a:solidFill>
                  <a:schemeClr val="bg1">
                    <a:lumMod val="50000"/>
                  </a:schemeClr>
                </a:solidFill>
                <a:latin typeface="Poppins" panose="00000500000000000000" pitchFamily="2" charset="0"/>
                <a:cs typeface="Poppins" panose="00000500000000000000" pitchFamily="2" charset="0"/>
              </a:rPr>
              <a:t> - https://figma.fun/JyGjlC</a:t>
            </a:r>
          </a:p>
          <a:p>
            <a:pPr lvl="0">
              <a:defRPr/>
            </a:pPr>
            <a:r>
              <a:rPr lang="en-US" sz="1200" b="1" kern="0" dirty="0" err="1">
                <a:solidFill>
                  <a:srgbClr val="007AAF"/>
                </a:solidFill>
                <a:latin typeface="Poppins" panose="00000500000000000000" pitchFamily="2" charset="0"/>
                <a:cs typeface="Poppins" panose="00000500000000000000" pitchFamily="2" charset="0"/>
              </a:rPr>
              <a:t>Repositorio</a:t>
            </a:r>
            <a:r>
              <a:rPr lang="en-US" sz="1200" kern="0" dirty="0">
                <a:solidFill>
                  <a:schemeClr val="bg1">
                    <a:lumMod val="50000"/>
                  </a:schemeClr>
                </a:solidFill>
                <a:latin typeface="Poppins" panose="00000500000000000000" pitchFamily="2" charset="0"/>
                <a:cs typeface="Poppins" panose="00000500000000000000" pitchFamily="2" charset="0"/>
              </a:rPr>
              <a:t> del Proyecto - https://git.io/J6y13</a:t>
            </a:r>
          </a:p>
          <a:p>
            <a:pPr lvl="0">
              <a:defRPr/>
            </a:pPr>
            <a:r>
              <a:rPr lang="en-US" sz="1200" b="1" kern="0" dirty="0">
                <a:solidFill>
                  <a:srgbClr val="007AAF"/>
                </a:solidFill>
                <a:latin typeface="Poppins" panose="00000500000000000000" pitchFamily="2" charset="0"/>
                <a:cs typeface="Poppins" panose="00000500000000000000" pitchFamily="2" charset="0"/>
              </a:rPr>
              <a:t>Preview </a:t>
            </a:r>
            <a:r>
              <a:rPr lang="en-US" sz="1200" kern="0" dirty="0">
                <a:solidFill>
                  <a:schemeClr val="bg1">
                    <a:lumMod val="50000"/>
                  </a:schemeClr>
                </a:solidFill>
                <a:latin typeface="Poppins" panose="00000500000000000000" pitchFamily="2" charset="0"/>
                <a:cs typeface="Poppins" panose="00000500000000000000" pitchFamily="2" charset="0"/>
              </a:rPr>
              <a:t>del Proyecto - https://proyecto-daw1.vercel.app/</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a:solidFill>
                  <a:srgbClr val="007AAF"/>
                </a:solidFill>
                <a:latin typeface="Poppins" panose="00000500000000000000" pitchFamily="2" charset="0"/>
                <a:cs typeface="Poppins" panose="00000500000000000000" pitchFamily="2" charset="0"/>
              </a:rPr>
              <a:t>Twitter</a:t>
            </a:r>
            <a:r>
              <a:rPr lang="en-US" sz="1200" kern="0" dirty="0">
                <a:solidFill>
                  <a:schemeClr val="bg1">
                    <a:lumMod val="50000"/>
                  </a:schemeClr>
                </a:solidFill>
                <a:latin typeface="Poppins" panose="00000500000000000000" pitchFamily="2" charset="0"/>
                <a:cs typeface="Poppins" panose="00000500000000000000" pitchFamily="2" charset="0"/>
              </a:rPr>
              <a:t> - https://twitter.com/BabiesGtwo</a:t>
            </a:r>
          </a:p>
          <a:p>
            <a:pPr lvl="0">
              <a:defRPr/>
            </a:pPr>
            <a:r>
              <a:rPr lang="en-US" sz="1200" b="1" kern="0" dirty="0">
                <a:solidFill>
                  <a:srgbClr val="007AAF"/>
                </a:solidFill>
                <a:latin typeface="Poppins" panose="00000500000000000000" pitchFamily="2" charset="0"/>
                <a:cs typeface="Poppins" panose="00000500000000000000" pitchFamily="2" charset="0"/>
              </a:rPr>
              <a:t>YouTube</a:t>
            </a:r>
            <a:r>
              <a:rPr lang="en-US" sz="1200" kern="0" dirty="0">
                <a:solidFill>
                  <a:schemeClr val="bg1">
                    <a:lumMod val="50000"/>
                  </a:schemeClr>
                </a:solidFill>
                <a:latin typeface="Poppins" panose="00000500000000000000" pitchFamily="2" charset="0"/>
                <a:cs typeface="Poppins" panose="00000500000000000000" pitchFamily="2" charset="0"/>
              </a:rPr>
              <a:t> - https://rb.gy/brfera</a:t>
            </a:r>
          </a:p>
          <a:p>
            <a:pPr lvl="0">
              <a:defRPr/>
            </a:pPr>
            <a:r>
              <a:rPr lang="en-US" sz="1200" b="1" kern="0" dirty="0">
                <a:solidFill>
                  <a:srgbClr val="007AAF"/>
                </a:solidFill>
                <a:latin typeface="Poppins" panose="00000500000000000000" pitchFamily="2" charset="0"/>
                <a:cs typeface="Poppins" panose="00000500000000000000" pitchFamily="2" charset="0"/>
              </a:rPr>
              <a:t>Instagram</a:t>
            </a:r>
            <a:r>
              <a:rPr lang="en-US" sz="1200" kern="0" dirty="0">
                <a:solidFill>
                  <a:schemeClr val="bg1">
                    <a:lumMod val="50000"/>
                  </a:schemeClr>
                </a:solidFill>
                <a:latin typeface="Poppins" panose="00000500000000000000" pitchFamily="2" charset="0"/>
                <a:cs typeface="Poppins" panose="00000500000000000000" pitchFamily="2" charset="0"/>
              </a:rPr>
              <a:t> - https://www.instagram.com/g2babies/</a:t>
            </a:r>
          </a:p>
        </p:txBody>
      </p:sp>
      <p:pic>
        <p:nvPicPr>
          <p:cNvPr id="16" name="Marcador de posición de imagen 15">
            <a:extLst>
              <a:ext uri="{FF2B5EF4-FFF2-40B4-BE49-F238E27FC236}">
                <a16:creationId xmlns:a16="http://schemas.microsoft.com/office/drawing/2014/main" id="{D0DCAD9B-F04F-40ED-8AFE-D5B745F18748}"/>
              </a:ext>
            </a:extLst>
          </p:cNvPr>
          <p:cNvPicPr>
            <a:picLocks noGrp="1" noChangeAspect="1"/>
          </p:cNvPicPr>
          <p:nvPr>
            <p:ph type="pic" sz="quarter" idx="10"/>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l="16643" r="16643"/>
          <a:stretch/>
        </p:blipFill>
        <p:spPr>
          <a:xfrm>
            <a:off x="6635751" y="1047751"/>
            <a:ext cx="4762500" cy="4762500"/>
          </a:xfrm>
        </p:spPr>
      </p:pic>
      <p:pic>
        <p:nvPicPr>
          <p:cNvPr id="155" name="Graphic 154">
            <a:extLst>
              <a:ext uri="{FF2B5EF4-FFF2-40B4-BE49-F238E27FC236}">
                <a16:creationId xmlns:a16="http://schemas.microsoft.com/office/drawing/2014/main" id="{27868E6F-62E6-4CF5-90E0-F31C2F76EF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875" y="756309"/>
            <a:ext cx="5302250" cy="5302250"/>
          </a:xfrm>
          <a:prstGeom prst="rect">
            <a:avLst/>
          </a:prstGeom>
        </p:spPr>
      </p:pic>
      <p:pic>
        <p:nvPicPr>
          <p:cNvPr id="12" name="Imagen 11">
            <a:extLst>
              <a:ext uri="{FF2B5EF4-FFF2-40B4-BE49-F238E27FC236}">
                <a16:creationId xmlns:a16="http://schemas.microsoft.com/office/drawing/2014/main" id="{1C2F3DC4-01A6-471B-A96F-94B0E05F4F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280852" y="1251967"/>
            <a:ext cx="7472295" cy="4483376"/>
          </a:xfrm>
          <a:prstGeom prst="rect">
            <a:avLst/>
          </a:prstGeom>
        </p:spPr>
      </p:pic>
    </p:spTree>
    <p:extLst>
      <p:ext uri="{BB962C8B-B14F-4D97-AF65-F5344CB8AC3E}">
        <p14:creationId xmlns:p14="http://schemas.microsoft.com/office/powerpoint/2010/main" val="7580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9387E15-28C7-456D-AE91-948796ADA224}"/>
              </a:ext>
            </a:extLst>
          </p:cNvPr>
          <p:cNvSpPr/>
          <p:nvPr/>
        </p:nvSpPr>
        <p:spPr>
          <a:xfrm>
            <a:off x="0" y="3556001"/>
            <a:ext cx="12192000" cy="3301999"/>
          </a:xfrm>
          <a:prstGeom prst="rect">
            <a:avLst/>
          </a:prstGeom>
          <a:gradFill flip="none" rotWithShape="1">
            <a:gsLst>
              <a:gs pos="100000">
                <a:schemeClr val="accent5"/>
              </a:gs>
              <a:gs pos="0">
                <a:schemeClr val="accent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dirty="0"/>
          </a:p>
        </p:txBody>
      </p:sp>
      <p:pic>
        <p:nvPicPr>
          <p:cNvPr id="21" name="Graphic 20">
            <a:extLst>
              <a:ext uri="{FF2B5EF4-FFF2-40B4-BE49-F238E27FC236}">
                <a16:creationId xmlns:a16="http://schemas.microsoft.com/office/drawing/2014/main" id="{3B243E30-FD8D-43FD-A84B-4299DBE040BA}"/>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rot="5400000">
            <a:off x="7531017" y="1606098"/>
            <a:ext cx="3645804" cy="6858001"/>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pic>
        <p:nvPicPr>
          <p:cNvPr id="8" name="Picture 7">
            <a:extLst>
              <a:ext uri="{FF2B5EF4-FFF2-40B4-BE49-F238E27FC236}">
                <a16:creationId xmlns:a16="http://schemas.microsoft.com/office/drawing/2014/main" id="{E632FB3A-3441-4FD9-941F-1CD8F954E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688" y="2480398"/>
            <a:ext cx="6841257" cy="4101587"/>
          </a:xfrm>
          <a:prstGeom prst="rect">
            <a:avLst/>
          </a:prstGeom>
        </p:spPr>
      </p:pic>
      <p:sp>
        <p:nvSpPr>
          <p:cNvPr id="22" name="We make…">
            <a:extLst>
              <a:ext uri="{FF2B5EF4-FFF2-40B4-BE49-F238E27FC236}">
                <a16:creationId xmlns:a16="http://schemas.microsoft.com/office/drawing/2014/main" id="{695CDB2E-487C-4414-90EB-9C3580A41EB3}"/>
              </a:ext>
            </a:extLst>
          </p:cNvPr>
          <p:cNvSpPr txBox="1">
            <a:spLocks/>
          </p:cNvSpPr>
          <p:nvPr/>
        </p:nvSpPr>
        <p:spPr>
          <a:xfrm>
            <a:off x="926216" y="1060014"/>
            <a:ext cx="4366357" cy="99227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n-US" sz="3600" kern="0" dirty="0" err="1">
                <a:solidFill>
                  <a:schemeClr val="tx1">
                    <a:lumMod val="75000"/>
                    <a:lumOff val="25000"/>
                  </a:schemeClr>
                </a:solidFill>
                <a:latin typeface="Poppins" panose="00000500000000000000" pitchFamily="2" charset="0"/>
                <a:cs typeface="Poppins" panose="00000500000000000000" pitchFamily="2" charset="0"/>
              </a:rPr>
              <a:t>Modelo</a:t>
            </a:r>
            <a:endParaRPr lang="en-US" sz="3600" kern="0" dirty="0">
              <a:solidFill>
                <a:schemeClr val="tx1">
                  <a:lumMod val="75000"/>
                  <a:lumOff val="25000"/>
                </a:schemeClr>
              </a:solidFill>
              <a:latin typeface="Poppins" panose="00000500000000000000" pitchFamily="2" charset="0"/>
              <a:cs typeface="Poppins" panose="00000500000000000000" pitchFamily="2" charset="0"/>
            </a:endParaRPr>
          </a:p>
          <a:p>
            <a:pPr lvl="0"/>
            <a:r>
              <a:rPr lang="en-US" sz="3600" b="1" kern="0" dirty="0">
                <a:solidFill>
                  <a:srgbClr val="007AAF"/>
                </a:solidFill>
                <a:latin typeface="Poppins" panose="00000500000000000000" pitchFamily="2" charset="0"/>
                <a:cs typeface="Poppins" panose="00000500000000000000" pitchFamily="2" charset="0"/>
              </a:rPr>
              <a:t>e-commerce</a:t>
            </a:r>
            <a:endParaRPr lang="en-US" sz="3600" b="1" kern="0" dirty="0">
              <a:solidFill>
                <a:srgbClr val="007AAF"/>
              </a:solidFill>
              <a:latin typeface="Poppins" panose="00000500000000000000" pitchFamily="2" charset="0"/>
              <a:ea typeface="Raleway"/>
              <a:cs typeface="Poppins" panose="00000500000000000000" pitchFamily="2" charset="0"/>
              <a:sym typeface="Raleway"/>
            </a:endParaRPr>
          </a:p>
        </p:txBody>
      </p:sp>
      <p:sp>
        <p:nvSpPr>
          <p:cNvPr id="23" name="There are many variations of passages of Lorem Ipsum available, but the majority have suffered alteration some form by injected humour, or an randomised words which don't look even slightly believable If you are going to use a passage of Lorem Ipsum, you need to be sure there isn’t. Any thing embarrassing hidden in the">
            <a:extLst>
              <a:ext uri="{FF2B5EF4-FFF2-40B4-BE49-F238E27FC236}">
                <a16:creationId xmlns:a16="http://schemas.microsoft.com/office/drawing/2014/main" id="{7D3E3BC9-27A0-42FC-B2D6-98DBD9FFB424}"/>
              </a:ext>
            </a:extLst>
          </p:cNvPr>
          <p:cNvSpPr txBox="1">
            <a:spLocks/>
          </p:cNvSpPr>
          <p:nvPr/>
        </p:nvSpPr>
        <p:spPr>
          <a:xfrm>
            <a:off x="7092366" y="1015778"/>
            <a:ext cx="4366356" cy="156730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r>
              <a:rPr lang="es-ES" sz="1200" dirty="0">
                <a:solidFill>
                  <a:schemeClr val="bg1">
                    <a:lumMod val="50000"/>
                  </a:schemeClr>
                </a:solidFill>
                <a:latin typeface="Poppins" panose="00000500000000000000" pitchFamily="2" charset="0"/>
                <a:cs typeface="Poppins" panose="00000500000000000000" pitchFamily="2" charset="0"/>
              </a:rPr>
              <a:t>El e-</a:t>
            </a:r>
            <a:r>
              <a:rPr lang="es-ES" sz="1200" dirty="0" err="1">
                <a:solidFill>
                  <a:schemeClr val="bg1">
                    <a:lumMod val="50000"/>
                  </a:schemeClr>
                </a:solidFill>
                <a:latin typeface="Poppins" panose="00000500000000000000" pitchFamily="2" charset="0"/>
                <a:cs typeface="Poppins" panose="00000500000000000000" pitchFamily="2" charset="0"/>
              </a:rPr>
              <a:t>commerce</a:t>
            </a:r>
            <a:r>
              <a:rPr lang="es-ES" sz="1200" dirty="0">
                <a:solidFill>
                  <a:schemeClr val="bg1">
                    <a:lumMod val="50000"/>
                  </a:schemeClr>
                </a:solidFill>
                <a:latin typeface="Poppins" panose="00000500000000000000" pitchFamily="2" charset="0"/>
                <a:cs typeface="Poppins" panose="00000500000000000000" pitchFamily="2" charset="0"/>
              </a:rPr>
              <a:t> es un modelo que implementa un sistema de </a:t>
            </a:r>
            <a:r>
              <a:rPr lang="es-ES" sz="1200" b="1" dirty="0">
                <a:solidFill>
                  <a:srgbClr val="007AAF"/>
                </a:solidFill>
                <a:latin typeface="Poppins" panose="00000500000000000000" pitchFamily="2" charset="0"/>
                <a:cs typeface="Poppins" panose="00000500000000000000" pitchFamily="2" charset="0"/>
              </a:rPr>
              <a:t>compra y venta </a:t>
            </a:r>
            <a:r>
              <a:rPr lang="es-ES" sz="1200" dirty="0">
                <a:solidFill>
                  <a:schemeClr val="bg1">
                    <a:lumMod val="50000"/>
                  </a:schemeClr>
                </a:solidFill>
                <a:latin typeface="Poppins" panose="00000500000000000000" pitchFamily="2" charset="0"/>
                <a:cs typeface="Poppins" panose="00000500000000000000" pitchFamily="2" charset="0"/>
              </a:rPr>
              <a:t>de productos y servicios y que utiliza Internet como medio principal de </a:t>
            </a:r>
            <a:r>
              <a:rPr lang="es-ES" sz="1200" b="1" dirty="0">
                <a:solidFill>
                  <a:srgbClr val="007AAF"/>
                </a:solidFill>
                <a:latin typeface="Poppins" panose="00000500000000000000" pitchFamily="2" charset="0"/>
                <a:cs typeface="Poppins" panose="00000500000000000000" pitchFamily="2" charset="0"/>
              </a:rPr>
              <a:t>intercambio</a:t>
            </a:r>
            <a:r>
              <a:rPr lang="es-ES" sz="1200" dirty="0">
                <a:solidFill>
                  <a:schemeClr val="bg1">
                    <a:lumMod val="50000"/>
                  </a:schemeClr>
                </a:solidFill>
                <a:latin typeface="Poppins" panose="00000500000000000000" pitchFamily="2" charset="0"/>
                <a:cs typeface="Poppins" panose="00000500000000000000" pitchFamily="2" charset="0"/>
              </a:rPr>
              <a:t>. </a:t>
            </a:r>
            <a:endParaRPr lang="en-US" kern="0" dirty="0">
              <a:latin typeface="Poppins" panose="00000500000000000000" pitchFamily="2" charset="0"/>
              <a:cs typeface="Poppins" panose="00000500000000000000" pitchFamily="2" charset="0"/>
            </a:endParaRPr>
          </a:p>
        </p:txBody>
      </p:sp>
      <p:pic>
        <p:nvPicPr>
          <p:cNvPr id="27" name="Marcador de posición de imagen 26">
            <a:extLst>
              <a:ext uri="{FF2B5EF4-FFF2-40B4-BE49-F238E27FC236}">
                <a16:creationId xmlns:a16="http://schemas.microsoft.com/office/drawing/2014/main" id="{8735B1E9-E2C1-4194-8439-9FE8EB7DF02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2586" r="22586"/>
          <a:stretch/>
        </p:blipFill>
        <p:spPr>
          <a:xfrm>
            <a:off x="5292573" y="1150074"/>
            <a:ext cx="3012067" cy="6488255"/>
          </a:xfrm>
        </p:spPr>
      </p:pic>
      <p:grpSp>
        <p:nvGrpSpPr>
          <p:cNvPr id="13" name="Group 12">
            <a:extLst>
              <a:ext uri="{FF2B5EF4-FFF2-40B4-BE49-F238E27FC236}">
                <a16:creationId xmlns:a16="http://schemas.microsoft.com/office/drawing/2014/main" id="{AE9B3B82-12B0-4728-9FD8-BB42055849F5}"/>
              </a:ext>
            </a:extLst>
          </p:cNvPr>
          <p:cNvGrpSpPr/>
          <p:nvPr/>
        </p:nvGrpSpPr>
        <p:grpSpPr>
          <a:xfrm>
            <a:off x="2042420" y="4250720"/>
            <a:ext cx="4558498" cy="2017486"/>
            <a:chOff x="6204186" y="3476387"/>
            <a:chExt cx="3343312" cy="2017486"/>
          </a:xfrm>
        </p:grpSpPr>
        <p:sp>
          <p:nvSpPr>
            <p:cNvPr id="18" name="Rectangle: Rounded Corners 17">
              <a:extLst>
                <a:ext uri="{FF2B5EF4-FFF2-40B4-BE49-F238E27FC236}">
                  <a16:creationId xmlns:a16="http://schemas.microsoft.com/office/drawing/2014/main" id="{397C004A-0338-4FDF-B6A9-73D45BECC2D2}"/>
                </a:ext>
              </a:extLst>
            </p:cNvPr>
            <p:cNvSpPr/>
            <p:nvPr/>
          </p:nvSpPr>
          <p:spPr>
            <a:xfrm>
              <a:off x="6204186" y="3476387"/>
              <a:ext cx="3343312" cy="2017486"/>
            </a:xfrm>
            <a:prstGeom prst="roundRect">
              <a:avLst>
                <a:gd name="adj" fmla="val 4098"/>
              </a:avLst>
            </a:prstGeom>
            <a:solidFill>
              <a:schemeClr val="tx1">
                <a:lumMod val="85000"/>
                <a:lumOff val="15000"/>
              </a:schemeClr>
            </a:solidFill>
            <a:ln w="12700" cap="flat" cmpd="sng" algn="ctr">
              <a:noFill/>
              <a:prstDash val="solid"/>
              <a:miter lim="800000"/>
            </a:ln>
            <a:effectLst>
              <a:outerShdw blurRad="635000" dist="901700" dir="5400000" sx="72000" sy="72000" algn="t" rotWithShape="0">
                <a:prstClr val="black">
                  <a:alpha val="40000"/>
                </a:prstClr>
              </a:outerShdw>
            </a:effectLst>
          </p:spPr>
          <p:txBody>
            <a:bodyPr rtlCol="0" anchor="ctr"/>
            <a:lstStyle/>
            <a:p>
              <a:pPr algn="ctr" defTabSz="914411">
                <a:defRPr/>
              </a:pPr>
              <a:endParaRPr lang="en-US" kern="0" dirty="0">
                <a:solidFill>
                  <a:prstClr val="white"/>
                </a:solidFill>
                <a:latin typeface="Segoe UI"/>
              </a:endParaRPr>
            </a:p>
          </p:txBody>
        </p:sp>
        <p:sp>
          <p:nvSpPr>
            <p:cNvPr id="20" name="There are many variations of passages of…">
              <a:extLst>
                <a:ext uri="{FF2B5EF4-FFF2-40B4-BE49-F238E27FC236}">
                  <a16:creationId xmlns:a16="http://schemas.microsoft.com/office/drawing/2014/main" id="{8CA15079-16E2-401B-8B3B-6F24F7D7F3C7}"/>
                </a:ext>
              </a:extLst>
            </p:cNvPr>
            <p:cNvSpPr txBox="1">
              <a:spLocks/>
            </p:cNvSpPr>
            <p:nvPr/>
          </p:nvSpPr>
          <p:spPr>
            <a:xfrm>
              <a:off x="6447188" y="3802050"/>
              <a:ext cx="2906119" cy="124739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ctr"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r>
                <a:rPr lang="es-ES" sz="1400" kern="0" dirty="0">
                  <a:solidFill>
                    <a:schemeClr val="bg1"/>
                  </a:solidFill>
                  <a:latin typeface="Poppins" panose="00000500000000000000" pitchFamily="2" charset="0"/>
                  <a:ea typeface="Roboto" panose="02000000000000000000" pitchFamily="2" charset="0"/>
                  <a:cs typeface="Poppins" panose="00000500000000000000" pitchFamily="2" charset="0"/>
                </a:rPr>
                <a:t>¡Miles de </a:t>
              </a:r>
              <a:r>
                <a:rPr lang="es-ES" sz="1400" b="1" kern="0" dirty="0">
                  <a:solidFill>
                    <a:srgbClr val="FFCB46"/>
                  </a:solidFill>
                  <a:latin typeface="Poppins" panose="00000500000000000000" pitchFamily="2" charset="0"/>
                  <a:ea typeface="Roboto" panose="02000000000000000000" pitchFamily="2" charset="0"/>
                  <a:cs typeface="Poppins" panose="00000500000000000000" pitchFamily="2" charset="0"/>
                </a:rPr>
                <a:t>ventajas</a:t>
              </a:r>
              <a:r>
                <a:rPr lang="es-ES" sz="1400" kern="0" dirty="0">
                  <a:solidFill>
                    <a:schemeClr val="bg1"/>
                  </a:solidFill>
                  <a:latin typeface="Poppins" panose="00000500000000000000" pitchFamily="2" charset="0"/>
                  <a:ea typeface="Roboto" panose="02000000000000000000" pitchFamily="2" charset="0"/>
                  <a:cs typeface="Poppins" panose="00000500000000000000" pitchFamily="2" charset="0"/>
                </a:rPr>
                <a:t> comprando!</a:t>
              </a:r>
            </a:p>
            <a:p>
              <a:pPr lvl="0"/>
              <a:endParaRPr lang="es-ES" sz="1100" kern="0" dirty="0">
                <a:solidFill>
                  <a:schemeClr val="bg1"/>
                </a:solidFill>
                <a:latin typeface="Poppins" panose="00000500000000000000" pitchFamily="2" charset="0"/>
                <a:ea typeface="Roboto" panose="02000000000000000000" pitchFamily="2" charset="0"/>
                <a:cs typeface="Poppins" panose="00000500000000000000" pitchFamily="2" charset="0"/>
              </a:endParaRPr>
            </a:p>
            <a:p>
              <a:pPr lvl="0" algn="l"/>
              <a:r>
                <a:rPr lang="es-ES" sz="1100" kern="0" dirty="0">
                  <a:solidFill>
                    <a:schemeClr val="bg1"/>
                  </a:solidFill>
                  <a:latin typeface="Poppins" panose="00000500000000000000" pitchFamily="2" charset="0"/>
                  <a:ea typeface="Roboto" panose="02000000000000000000" pitchFamily="2" charset="0"/>
                  <a:cs typeface="Poppins" panose="00000500000000000000" pitchFamily="2" charset="0"/>
                </a:rPr>
                <a:t>Diseñado específicamente para que sea cómodo y satisfactorio para el cliente comprar un producto en nuestras tiendas virtuales.</a:t>
              </a:r>
              <a:endParaRPr lang="en-US" sz="1100" kern="0"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grpSp>
    </p:spTree>
    <p:extLst>
      <p:ext uri="{BB962C8B-B14F-4D97-AF65-F5344CB8AC3E}">
        <p14:creationId xmlns:p14="http://schemas.microsoft.com/office/powerpoint/2010/main" val="346501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a:extLst>
              <a:ext uri="{FF2B5EF4-FFF2-40B4-BE49-F238E27FC236}">
                <a16:creationId xmlns:a16="http://schemas.microsoft.com/office/drawing/2014/main" id="{683EE341-997E-4562-994F-63BEE0E664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315" b="13315"/>
          <a:stretch>
            <a:fillRect/>
          </a:stretch>
        </p:blipFill>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a:solidFill>
                  <a:schemeClr val="bg1"/>
                </a:solidFill>
                <a:latin typeface="Poppins" panose="00000500000000000000" pitchFamily="2" charset="0"/>
                <a:cs typeface="Poppins" panose="00000500000000000000" pitchFamily="2" charset="0"/>
              </a:rPr>
              <a:t>Recursos </a:t>
            </a:r>
            <a:r>
              <a:rPr lang="en-US" sz="3600" kern="0" dirty="0">
                <a:solidFill>
                  <a:schemeClr val="bg1"/>
                </a:solidFill>
                <a:latin typeface="Poppins" panose="00000500000000000000" pitchFamily="2" charset="0"/>
                <a:cs typeface="Poppins" panose="00000500000000000000" pitchFamily="2" charset="0"/>
              </a:rPr>
              <a:t>y </a:t>
            </a:r>
            <a:r>
              <a:rPr lang="en-US" sz="3600" b="1" kern="0" dirty="0">
                <a:solidFill>
                  <a:schemeClr val="bg1"/>
                </a:solidFill>
                <a:latin typeface="Poppins" panose="00000500000000000000" pitchFamily="2" charset="0"/>
                <a:cs typeface="Poppins" panose="00000500000000000000" pitchFamily="2" charset="0"/>
              </a:rPr>
              <a:t>tecnologías</a:t>
            </a:r>
            <a:endParaRPr lang="en-US" sz="3600" b="1"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4021016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a:extLst>
              <a:ext uri="{FF2B5EF4-FFF2-40B4-BE49-F238E27FC236}">
                <a16:creationId xmlns:a16="http://schemas.microsoft.com/office/drawing/2014/main" id="{0C734873-D786-4EB2-AD38-3F45C976CDD9}"/>
              </a:ext>
            </a:extLst>
          </p:cNvPr>
          <p:cNvSpPr/>
          <p:nvPr/>
        </p:nvSpPr>
        <p:spPr>
          <a:xfrm>
            <a:off x="8128443" y="4811157"/>
            <a:ext cx="4064001" cy="2051051"/>
          </a:xfrm>
          <a:prstGeom prst="rect">
            <a:avLst/>
          </a:prstGeom>
          <a:gradFill>
            <a:gsLst>
              <a:gs pos="50000">
                <a:schemeClr val="accent2"/>
              </a:gs>
              <a:gs pos="100000">
                <a:schemeClr val="accent5"/>
              </a:gs>
            </a:gsLst>
            <a:lin ang="2700000" scaled="1"/>
          </a:gra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sp>
        <p:nvSpPr>
          <p:cNvPr id="16" name="There are many variations of passages of Lorem Ipsum available…">
            <a:extLst>
              <a:ext uri="{FF2B5EF4-FFF2-40B4-BE49-F238E27FC236}">
                <a16:creationId xmlns:a16="http://schemas.microsoft.com/office/drawing/2014/main" id="{1EB8E40A-C4DB-44EF-B493-89BDA16390C4}"/>
              </a:ext>
            </a:extLst>
          </p:cNvPr>
          <p:cNvSpPr txBox="1">
            <a:spLocks/>
          </p:cNvSpPr>
          <p:nvPr/>
        </p:nvSpPr>
        <p:spPr>
          <a:xfrm>
            <a:off x="6995630" y="793184"/>
            <a:ext cx="4366356" cy="9673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r>
              <a:rPr lang="es-ES" sz="1100" kern="0" dirty="0">
                <a:solidFill>
                  <a:schemeClr val="bg1">
                    <a:lumMod val="50000"/>
                  </a:schemeClr>
                </a:solidFill>
                <a:latin typeface="Poppins" panose="00000500000000000000" pitchFamily="2" charset="0"/>
                <a:cs typeface="Poppins" panose="00000500000000000000" pitchFamily="2" charset="0"/>
              </a:rPr>
              <a:t>Durante el transcurso del Sprint se aprendieron a utilizar numerosas herramientas de gestión corporativa y de carácter organizativo, como Trello o Jira, así como herramientas de realización de prototipos.</a:t>
            </a:r>
          </a:p>
        </p:txBody>
      </p:sp>
      <p:sp>
        <p:nvSpPr>
          <p:cNvPr id="52" name="Rectangle">
            <a:extLst>
              <a:ext uri="{FF2B5EF4-FFF2-40B4-BE49-F238E27FC236}">
                <a16:creationId xmlns:a16="http://schemas.microsoft.com/office/drawing/2014/main" id="{FD7ED315-67C8-4C1B-BFEA-35DADDA7810E}"/>
              </a:ext>
            </a:extLst>
          </p:cNvPr>
          <p:cNvSpPr/>
          <p:nvPr/>
        </p:nvSpPr>
        <p:spPr>
          <a:xfrm>
            <a:off x="4064000" y="4811469"/>
            <a:ext cx="4064000" cy="2051051"/>
          </a:xfrm>
          <a:prstGeom prst="rect">
            <a:avLst/>
          </a:prstGeom>
          <a:solidFill>
            <a:schemeClr val="tx1">
              <a:lumMod val="85000"/>
              <a:lumOff val="15000"/>
            </a:schemeClr>
          </a:soli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sp>
        <p:nvSpPr>
          <p:cNvPr id="54" name="Rectangle">
            <a:extLst>
              <a:ext uri="{FF2B5EF4-FFF2-40B4-BE49-F238E27FC236}">
                <a16:creationId xmlns:a16="http://schemas.microsoft.com/office/drawing/2014/main" id="{8C572CB0-078A-49FA-8ED1-2F7381435799}"/>
              </a:ext>
            </a:extLst>
          </p:cNvPr>
          <p:cNvSpPr/>
          <p:nvPr/>
        </p:nvSpPr>
        <p:spPr>
          <a:xfrm>
            <a:off x="-446" y="4811157"/>
            <a:ext cx="4064001" cy="2051051"/>
          </a:xfrm>
          <a:prstGeom prst="rect">
            <a:avLst/>
          </a:prstGeom>
          <a:gradFill>
            <a:gsLst>
              <a:gs pos="50000">
                <a:schemeClr val="accent2"/>
              </a:gs>
              <a:gs pos="100000">
                <a:schemeClr val="accent5"/>
              </a:gs>
            </a:gsLst>
            <a:lin ang="2700000" scaled="1"/>
          </a:gra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grpSp>
        <p:nvGrpSpPr>
          <p:cNvPr id="9" name="Group 8">
            <a:extLst>
              <a:ext uri="{FF2B5EF4-FFF2-40B4-BE49-F238E27FC236}">
                <a16:creationId xmlns:a16="http://schemas.microsoft.com/office/drawing/2014/main" id="{7AE46863-B161-4B7F-B660-9F795ACAD168}"/>
              </a:ext>
            </a:extLst>
          </p:cNvPr>
          <p:cNvGrpSpPr/>
          <p:nvPr/>
        </p:nvGrpSpPr>
        <p:grpSpPr>
          <a:xfrm>
            <a:off x="479940" y="5286534"/>
            <a:ext cx="3228460" cy="1110943"/>
            <a:chOff x="479940" y="3487609"/>
            <a:chExt cx="3228460" cy="597956"/>
          </a:xfrm>
        </p:grpSpPr>
        <p:sp>
          <p:nvSpPr>
            <p:cNvPr id="59" name="Save your time">
              <a:extLst>
                <a:ext uri="{FF2B5EF4-FFF2-40B4-BE49-F238E27FC236}">
                  <a16:creationId xmlns:a16="http://schemas.microsoft.com/office/drawing/2014/main" id="{336D2AF2-6287-48D1-8CCA-B05CCF4D010E}"/>
                </a:ext>
              </a:extLst>
            </p:cNvPr>
            <p:cNvSpPr txBox="1">
              <a:spLocks/>
            </p:cNvSpPr>
            <p:nvPr/>
          </p:nvSpPr>
          <p:spPr>
            <a:xfrm>
              <a:off x="826732" y="3487609"/>
              <a:ext cx="2881668" cy="1755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fr-CA" sz="1600" kern="0" dirty="0" err="1">
                  <a:latin typeface="Poppins" panose="00000500000000000000" pitchFamily="2" charset="0"/>
                  <a:cs typeface="Poppins" panose="00000500000000000000" pitchFamily="2" charset="0"/>
                </a:rPr>
                <a:t>Desarrollo</a:t>
              </a:r>
              <a:r>
                <a:rPr lang="fr-CA" sz="1600" kern="0" dirty="0">
                  <a:latin typeface="Poppins" panose="00000500000000000000" pitchFamily="2" charset="0"/>
                  <a:cs typeface="Poppins" panose="00000500000000000000" pitchFamily="2" charset="0"/>
                </a:rPr>
                <a:t> de la </a:t>
              </a:r>
              <a:r>
                <a:rPr lang="fr-CA" sz="1600" kern="0" dirty="0" err="1">
                  <a:latin typeface="Poppins" panose="00000500000000000000" pitchFamily="2" charset="0"/>
                  <a:cs typeface="Poppins" panose="00000500000000000000" pitchFamily="2" charset="0"/>
                </a:rPr>
                <a:t>página</a:t>
              </a:r>
              <a:endParaRPr lang="fr-CA" sz="1600" kern="0" dirty="0">
                <a:latin typeface="Poppins" panose="00000500000000000000" pitchFamily="2" charset="0"/>
                <a:cs typeface="Poppins" panose="00000500000000000000" pitchFamily="2" charset="0"/>
              </a:endParaRPr>
            </a:p>
          </p:txBody>
        </p:sp>
        <p:sp>
          <p:nvSpPr>
            <p:cNvPr id="60" name="There are many variations of passages…">
              <a:extLst>
                <a:ext uri="{FF2B5EF4-FFF2-40B4-BE49-F238E27FC236}">
                  <a16:creationId xmlns:a16="http://schemas.microsoft.com/office/drawing/2014/main" id="{0048D883-A93B-4639-9B6B-538C66E048C1}"/>
                </a:ext>
              </a:extLst>
            </p:cNvPr>
            <p:cNvSpPr txBox="1">
              <a:spLocks/>
            </p:cNvSpPr>
            <p:nvPr/>
          </p:nvSpPr>
          <p:spPr>
            <a:xfrm>
              <a:off x="479940" y="3633249"/>
              <a:ext cx="3105010" cy="4523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s-ES" sz="1100" spc="0" dirty="0">
                  <a:solidFill>
                    <a:srgbClr val="FFFFFF"/>
                  </a:solidFill>
                  <a:latin typeface="Poppins" panose="00000500000000000000" pitchFamily="2" charset="0"/>
                  <a:ea typeface="+mn-ea"/>
                  <a:cs typeface="Poppins" panose="00000500000000000000" pitchFamily="2" charset="0"/>
                </a:rPr>
                <a:t>Visual Studio </a:t>
              </a:r>
              <a:r>
                <a:rPr lang="es-ES" sz="1100" spc="0" dirty="0" err="1">
                  <a:solidFill>
                    <a:srgbClr val="FFFFFF"/>
                  </a:solidFill>
                  <a:latin typeface="Poppins" panose="00000500000000000000" pitchFamily="2" charset="0"/>
                  <a:ea typeface="+mn-ea"/>
                  <a:cs typeface="Poppins" panose="00000500000000000000" pitchFamily="2" charset="0"/>
                </a:rPr>
                <a:t>Code</a:t>
              </a:r>
              <a:endParaRPr lang="es-ES" sz="1100" spc="0" dirty="0">
                <a:solidFill>
                  <a:srgbClr val="FFFFFF"/>
                </a:solidFill>
                <a:latin typeface="Poppins" panose="00000500000000000000" pitchFamily="2" charset="0"/>
                <a:ea typeface="+mn-ea"/>
                <a:cs typeface="Poppins" panose="00000500000000000000" pitchFamily="2" charset="0"/>
              </a:endParaRPr>
            </a:p>
            <a:p>
              <a:pPr algn="ctr" defTabSz="914411">
                <a:lnSpc>
                  <a:spcPct val="150000"/>
                </a:lnSpc>
              </a:pPr>
              <a:r>
                <a:rPr lang="es-ES" sz="1100" spc="0" dirty="0" err="1">
                  <a:solidFill>
                    <a:srgbClr val="FFFFFF"/>
                  </a:solidFill>
                  <a:latin typeface="Poppins" panose="00000500000000000000" pitchFamily="2" charset="0"/>
                  <a:ea typeface="+mn-ea"/>
                  <a:cs typeface="Poppins" panose="00000500000000000000" pitchFamily="2" charset="0"/>
                </a:rPr>
                <a:t>Tailwind</a:t>
              </a:r>
              <a:r>
                <a:rPr lang="es-ES" sz="1100" spc="0" dirty="0">
                  <a:solidFill>
                    <a:srgbClr val="FFFFFF"/>
                  </a:solidFill>
                  <a:latin typeface="Poppins" panose="00000500000000000000" pitchFamily="2" charset="0"/>
                  <a:ea typeface="+mn-ea"/>
                  <a:cs typeface="Poppins" panose="00000500000000000000" pitchFamily="2" charset="0"/>
                </a:rPr>
                <a:t> CSS</a:t>
              </a:r>
            </a:p>
            <a:p>
              <a:pPr algn="ctr" defTabSz="914411">
                <a:lnSpc>
                  <a:spcPct val="150000"/>
                </a:lnSpc>
              </a:pPr>
              <a:r>
                <a:rPr lang="es-ES" sz="1100" spc="0" dirty="0">
                  <a:solidFill>
                    <a:srgbClr val="FFFFFF"/>
                  </a:solidFill>
                  <a:latin typeface="Poppins" panose="00000500000000000000" pitchFamily="2" charset="0"/>
                  <a:ea typeface="+mn-ea"/>
                  <a:cs typeface="Poppins" panose="00000500000000000000" pitchFamily="2" charset="0"/>
                </a:rPr>
                <a:t>HTML5</a:t>
              </a:r>
              <a:endParaRPr lang="es-ES" sz="1100" spc="0" dirty="0">
                <a:solidFill>
                  <a:srgbClr val="FFFFFF"/>
                </a:solidFill>
                <a:latin typeface="Poppins" panose="00000500000000000000" pitchFamily="2" charset="0"/>
                <a:cs typeface="Poppins" panose="00000500000000000000" pitchFamily="2" charset="0"/>
              </a:endParaRPr>
            </a:p>
          </p:txBody>
        </p:sp>
      </p:grpSp>
      <p:sp>
        <p:nvSpPr>
          <p:cNvPr id="63" name="TextBox 62">
            <a:extLst>
              <a:ext uri="{FF2B5EF4-FFF2-40B4-BE49-F238E27FC236}">
                <a16:creationId xmlns:a16="http://schemas.microsoft.com/office/drawing/2014/main" id="{C94393A2-8F04-4B67-B41C-4836FB412EB9}"/>
              </a:ext>
            </a:extLst>
          </p:cNvPr>
          <p:cNvSpPr txBox="1"/>
          <p:nvPr/>
        </p:nvSpPr>
        <p:spPr>
          <a:xfrm>
            <a:off x="803450" y="615121"/>
            <a:ext cx="4366356" cy="1323439"/>
          </a:xfrm>
          <a:prstGeom prst="rect">
            <a:avLst/>
          </a:prstGeom>
          <a:noFill/>
        </p:spPr>
        <p:txBody>
          <a:bodyPr wrap="square" rtlCol="0">
            <a:spAutoFit/>
          </a:bodyPr>
          <a:lstStyle/>
          <a:p>
            <a:pPr algn="r"/>
            <a:r>
              <a:rPr lang="en-US" sz="4000" b="1" dirty="0">
                <a:solidFill>
                  <a:srgbClr val="007AAF"/>
                </a:solidFill>
                <a:latin typeface="Poppins" panose="00000500000000000000" pitchFamily="2" charset="0"/>
                <a:cs typeface="Poppins" panose="00000500000000000000" pitchFamily="2" charset="0"/>
              </a:rPr>
              <a:t>Recursos</a:t>
            </a:r>
            <a:r>
              <a:rPr lang="en-US" sz="4000" b="1" dirty="0">
                <a:solidFill>
                  <a:schemeClr val="tx1">
                    <a:lumMod val="75000"/>
                    <a:lumOff val="25000"/>
                  </a:schemeClr>
                </a:solidFill>
                <a:latin typeface="Poppins" panose="00000500000000000000" pitchFamily="2" charset="0"/>
                <a:cs typeface="Poppins" panose="00000500000000000000" pitchFamily="2" charset="0"/>
              </a:rPr>
              <a:t> </a:t>
            </a:r>
          </a:p>
          <a:p>
            <a:pPr algn="r"/>
            <a:r>
              <a:rPr lang="en-US" sz="4000" dirty="0">
                <a:solidFill>
                  <a:schemeClr val="tx1">
                    <a:lumMod val="75000"/>
                    <a:lumOff val="25000"/>
                  </a:schemeClr>
                </a:solidFill>
                <a:latin typeface="Poppins" panose="00000500000000000000" pitchFamily="2" charset="0"/>
                <a:cs typeface="Poppins" panose="00000500000000000000" pitchFamily="2" charset="0"/>
              </a:rPr>
              <a:t>y tecnologías</a:t>
            </a:r>
          </a:p>
        </p:txBody>
      </p:sp>
      <p:grpSp>
        <p:nvGrpSpPr>
          <p:cNvPr id="67" name="Group 66">
            <a:extLst>
              <a:ext uri="{FF2B5EF4-FFF2-40B4-BE49-F238E27FC236}">
                <a16:creationId xmlns:a16="http://schemas.microsoft.com/office/drawing/2014/main" id="{271A43EA-A708-4E3E-84EE-83DED65E3AA0}"/>
              </a:ext>
            </a:extLst>
          </p:cNvPr>
          <p:cNvGrpSpPr/>
          <p:nvPr/>
        </p:nvGrpSpPr>
        <p:grpSpPr>
          <a:xfrm>
            <a:off x="4543940" y="5276518"/>
            <a:ext cx="3228460" cy="1120949"/>
            <a:chOff x="479049" y="3278757"/>
            <a:chExt cx="3228460" cy="1120949"/>
          </a:xfrm>
        </p:grpSpPr>
        <p:sp>
          <p:nvSpPr>
            <p:cNvPr id="68" name="Save your time">
              <a:extLst>
                <a:ext uri="{FF2B5EF4-FFF2-40B4-BE49-F238E27FC236}">
                  <a16:creationId xmlns:a16="http://schemas.microsoft.com/office/drawing/2014/main" id="{DB761790-6E43-465D-8C39-D701933E34D3}"/>
                </a:ext>
              </a:extLst>
            </p:cNvPr>
            <p:cNvSpPr txBox="1">
              <a:spLocks/>
            </p:cNvSpPr>
            <p:nvPr/>
          </p:nvSpPr>
          <p:spPr>
            <a:xfrm>
              <a:off x="480657" y="3278757"/>
              <a:ext cx="3226852" cy="3262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fr-CA" sz="1600" kern="0" dirty="0">
                  <a:latin typeface="Poppins" panose="00000500000000000000" pitchFamily="2" charset="0"/>
                  <a:cs typeface="Poppins" panose="00000500000000000000" pitchFamily="2" charset="0"/>
                </a:rPr>
                <a:t>Generación recursos gráficos</a:t>
              </a:r>
            </a:p>
          </p:txBody>
        </p:sp>
        <p:sp>
          <p:nvSpPr>
            <p:cNvPr id="69" name="There are many variations of passages…">
              <a:extLst>
                <a:ext uri="{FF2B5EF4-FFF2-40B4-BE49-F238E27FC236}">
                  <a16:creationId xmlns:a16="http://schemas.microsoft.com/office/drawing/2014/main" id="{1ADB38C0-3CEA-466C-8CEF-7A44EB298175}"/>
                </a:ext>
              </a:extLst>
            </p:cNvPr>
            <p:cNvSpPr txBox="1">
              <a:spLocks/>
            </p:cNvSpPr>
            <p:nvPr/>
          </p:nvSpPr>
          <p:spPr>
            <a:xfrm>
              <a:off x="479049" y="3559348"/>
              <a:ext cx="3105010" cy="84035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Adobe Photoshop</a:t>
              </a:r>
            </a:p>
            <a:p>
              <a:pPr algn="ctr" defTabSz="914411">
                <a:lnSpc>
                  <a:spcPct val="150000"/>
                </a:lnSpc>
              </a:pPr>
              <a:r>
                <a:rPr lang="en-US" sz="1100" spc="0" dirty="0" err="1">
                  <a:solidFill>
                    <a:srgbClr val="FFFFFF"/>
                  </a:solidFill>
                  <a:latin typeface="Poppins" panose="00000500000000000000" pitchFamily="2" charset="0"/>
                  <a:ea typeface="+mn-ea"/>
                  <a:cs typeface="Poppins" panose="00000500000000000000" pitchFamily="2" charset="0"/>
                </a:rPr>
                <a:t>Krita</a:t>
              </a:r>
              <a:endParaRPr lang="en-US" sz="1100" spc="0" dirty="0">
                <a:solidFill>
                  <a:srgbClr val="FFFFFF"/>
                </a:solidFill>
                <a:latin typeface="Poppins" panose="00000500000000000000" pitchFamily="2" charset="0"/>
                <a:ea typeface="+mn-ea"/>
                <a:cs typeface="Poppins" panose="00000500000000000000" pitchFamily="2" charset="0"/>
              </a:endParaRPr>
            </a:p>
            <a:p>
              <a:pPr algn="ctr" defTabSz="914411">
                <a:lnSpc>
                  <a:spcPct val="150000"/>
                </a:lnSpc>
              </a:pPr>
              <a:endParaRPr lang="id-ID" sz="1100" spc="0" dirty="0">
                <a:solidFill>
                  <a:srgbClr val="FFFFFF"/>
                </a:solidFill>
                <a:latin typeface="Poppins" panose="00000500000000000000" pitchFamily="2" charset="0"/>
                <a:ea typeface="+mn-ea"/>
                <a:cs typeface="Poppins" panose="00000500000000000000" pitchFamily="2" charset="0"/>
              </a:endParaRPr>
            </a:p>
          </p:txBody>
        </p:sp>
      </p:grpSp>
      <p:grpSp>
        <p:nvGrpSpPr>
          <p:cNvPr id="64" name="Group 63">
            <a:extLst>
              <a:ext uri="{FF2B5EF4-FFF2-40B4-BE49-F238E27FC236}">
                <a16:creationId xmlns:a16="http://schemas.microsoft.com/office/drawing/2014/main" id="{CFE4FD17-D4C3-41A5-B3A2-159E2320D844}"/>
              </a:ext>
            </a:extLst>
          </p:cNvPr>
          <p:cNvGrpSpPr/>
          <p:nvPr/>
        </p:nvGrpSpPr>
        <p:grpSpPr>
          <a:xfrm>
            <a:off x="8127998" y="5276510"/>
            <a:ext cx="4064001" cy="922710"/>
            <a:chOff x="91738" y="3382608"/>
            <a:chExt cx="3551769" cy="562071"/>
          </a:xfrm>
        </p:grpSpPr>
        <p:sp>
          <p:nvSpPr>
            <p:cNvPr id="65" name="Save your time">
              <a:extLst>
                <a:ext uri="{FF2B5EF4-FFF2-40B4-BE49-F238E27FC236}">
                  <a16:creationId xmlns:a16="http://schemas.microsoft.com/office/drawing/2014/main" id="{77C7265D-0B79-458F-97D0-2489F2785785}"/>
                </a:ext>
              </a:extLst>
            </p:cNvPr>
            <p:cNvSpPr txBox="1">
              <a:spLocks/>
            </p:cNvSpPr>
            <p:nvPr/>
          </p:nvSpPr>
          <p:spPr>
            <a:xfrm>
              <a:off x="92096" y="3382608"/>
              <a:ext cx="3551411" cy="19873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412755">
                <a:defRPr/>
              </a:pPr>
              <a:r>
                <a:rPr lang="fr-CA" sz="1600" kern="0" dirty="0">
                  <a:latin typeface="Poppins" panose="00000500000000000000" pitchFamily="2" charset="0"/>
                  <a:cs typeface="Poppins" panose="00000500000000000000" pitchFamily="2" charset="0"/>
                </a:rPr>
                <a:t>Herramientas organizativas</a:t>
              </a:r>
            </a:p>
          </p:txBody>
        </p:sp>
        <p:sp>
          <p:nvSpPr>
            <p:cNvPr id="66" name="There are many variations of passages…">
              <a:extLst>
                <a:ext uri="{FF2B5EF4-FFF2-40B4-BE49-F238E27FC236}">
                  <a16:creationId xmlns:a16="http://schemas.microsoft.com/office/drawing/2014/main" id="{2CFEE37C-35D1-470E-A4AC-F5D64B203FC2}"/>
                </a:ext>
              </a:extLst>
            </p:cNvPr>
            <p:cNvSpPr txBox="1">
              <a:spLocks/>
            </p:cNvSpPr>
            <p:nvPr/>
          </p:nvSpPr>
          <p:spPr>
            <a:xfrm>
              <a:off x="91738" y="3587446"/>
              <a:ext cx="3551769" cy="35723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Trello</a:t>
              </a:r>
            </a:p>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Figma</a:t>
              </a:r>
              <a:endParaRPr lang="id-ID" sz="1100" spc="0" dirty="0">
                <a:solidFill>
                  <a:srgbClr val="FFFFFF"/>
                </a:solidFill>
                <a:latin typeface="Poppins" panose="00000500000000000000" pitchFamily="2" charset="0"/>
                <a:ea typeface="+mn-ea"/>
                <a:cs typeface="Poppins" panose="00000500000000000000" pitchFamily="2" charset="0"/>
              </a:endParaRPr>
            </a:p>
          </p:txBody>
        </p:sp>
      </p:grpSp>
      <p:pic>
        <p:nvPicPr>
          <p:cNvPr id="4" name="Marcador de posición de imagen 3">
            <a:extLst>
              <a:ext uri="{FF2B5EF4-FFF2-40B4-BE49-F238E27FC236}">
                <a16:creationId xmlns:a16="http://schemas.microsoft.com/office/drawing/2014/main" id="{ED773FF5-86F4-464D-BDFE-ECCADC287BB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177802" y="2286000"/>
            <a:ext cx="2286000" cy="2286000"/>
          </a:xfrm>
        </p:spPr>
      </p:pic>
      <p:pic>
        <p:nvPicPr>
          <p:cNvPr id="18" name="Marcador de posición de imagen 17" descr="Imagen que contiene dibujo&#10;&#10;Descripción generada automáticamente">
            <a:extLst>
              <a:ext uri="{FF2B5EF4-FFF2-40B4-BE49-F238E27FC236}">
                <a16:creationId xmlns:a16="http://schemas.microsoft.com/office/drawing/2014/main" id="{028F93B2-12D8-4469-B9F1-26AD7E899A6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pic>
        <p:nvPicPr>
          <p:cNvPr id="38" name="Marcador de posición de imagen 37">
            <a:extLst>
              <a:ext uri="{FF2B5EF4-FFF2-40B4-BE49-F238E27FC236}">
                <a16:creationId xmlns:a16="http://schemas.microsoft.com/office/drawing/2014/main" id="{85A19893-21D2-43AC-B5B7-4DEFFE49FB43}"/>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96" name="Marcador de posición de imagen 95">
            <a:extLst>
              <a:ext uri="{FF2B5EF4-FFF2-40B4-BE49-F238E27FC236}">
                <a16:creationId xmlns:a16="http://schemas.microsoft.com/office/drawing/2014/main" id="{95C002A9-F679-459C-97A1-A947944CAB73}"/>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a:stretch/>
        </p:blipFill>
        <p:spPr>
          <a:xfrm>
            <a:off x="2565400" y="2286000"/>
            <a:ext cx="2286000" cy="2286000"/>
          </a:xfrm>
        </p:spPr>
      </p:pic>
      <p:pic>
        <p:nvPicPr>
          <p:cNvPr id="100" name="Marcador de posición de imagen 99">
            <a:extLst>
              <a:ext uri="{FF2B5EF4-FFF2-40B4-BE49-F238E27FC236}">
                <a16:creationId xmlns:a16="http://schemas.microsoft.com/office/drawing/2014/main" id="{B2BB094E-7919-436D-8A8F-73544B599E41}"/>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466" r="466"/>
          <a:stretch/>
        </p:blipFill>
        <p:spPr>
          <a:xfrm>
            <a:off x="7340602" y="2286000"/>
            <a:ext cx="2286000" cy="2286000"/>
          </a:xfrm>
        </p:spPr>
      </p:pic>
    </p:spTree>
    <p:extLst>
      <p:ext uri="{BB962C8B-B14F-4D97-AF65-F5344CB8AC3E}">
        <p14:creationId xmlns:p14="http://schemas.microsoft.com/office/powerpoint/2010/main" val="231788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Imagen que contiene interior, cuarto, verde, tabla&#10;&#10;Descripción generada automáticamente">
            <a:extLst>
              <a:ext uri="{FF2B5EF4-FFF2-40B4-BE49-F238E27FC236}">
                <a16:creationId xmlns:a16="http://schemas.microsoft.com/office/drawing/2014/main" id="{749427BA-546E-48E7-90F0-DBD150D8C12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260" b="11260"/>
          <a:stretch>
            <a:fillRect/>
          </a:stretch>
        </p:blipFill>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err="1">
                <a:solidFill>
                  <a:schemeClr val="bg1"/>
                </a:solidFill>
                <a:latin typeface="Poppins" panose="00000500000000000000" pitchFamily="2" charset="0"/>
                <a:cs typeface="Poppins" panose="00000500000000000000" pitchFamily="2" charset="0"/>
              </a:rPr>
              <a:t>Creación</a:t>
            </a:r>
            <a:r>
              <a:rPr lang="en-US" sz="3600" b="1" kern="0" dirty="0">
                <a:solidFill>
                  <a:schemeClr val="bg1"/>
                </a:solidFill>
                <a:latin typeface="Poppins" panose="00000500000000000000" pitchFamily="2" charset="0"/>
                <a:cs typeface="Poppins" panose="00000500000000000000" pitchFamily="2" charset="0"/>
              </a:rPr>
              <a:t> </a:t>
            </a:r>
            <a:r>
              <a:rPr lang="en-US" sz="3600" kern="0" dirty="0">
                <a:solidFill>
                  <a:schemeClr val="bg1"/>
                </a:solidFill>
                <a:latin typeface="Poppins" panose="00000500000000000000" pitchFamily="2" charset="0"/>
                <a:cs typeface="Poppins" panose="00000500000000000000" pitchFamily="2" charset="0"/>
              </a:rPr>
              <a:t>de la interfaz</a:t>
            </a:r>
            <a:endParaRPr lang="en-US" sz="3600"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3914062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bout…">
            <a:extLst>
              <a:ext uri="{FF2B5EF4-FFF2-40B4-BE49-F238E27FC236}">
                <a16:creationId xmlns:a16="http://schemas.microsoft.com/office/drawing/2014/main" id="{A8DA1789-A583-4D3D-88A6-909BF2E866AF}"/>
              </a:ext>
            </a:extLst>
          </p:cNvPr>
          <p:cNvSpPr txBox="1">
            <a:spLocks/>
          </p:cNvSpPr>
          <p:nvPr/>
        </p:nvSpPr>
        <p:spPr>
          <a:xfrm>
            <a:off x="1666582" y="1297939"/>
            <a:ext cx="3692000" cy="21310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fontScale="97500"/>
          </a:bodyPr>
          <a:lstStyle>
            <a:lvl1pPr marL="0" marR="0" indent="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algn="l"/>
            <a:r>
              <a:rPr lang="en-US" sz="4000" b="1" dirty="0" err="1">
                <a:solidFill>
                  <a:srgbClr val="007AAF"/>
                </a:solidFill>
                <a:latin typeface="Poppins" panose="00000500000000000000" pitchFamily="2" charset="0"/>
                <a:cs typeface="Poppins" panose="00000500000000000000" pitchFamily="2" charset="0"/>
              </a:rPr>
              <a:t>Creación</a:t>
            </a:r>
            <a:endParaRPr lang="en-US" sz="4000" b="1" dirty="0">
              <a:solidFill>
                <a:srgbClr val="007AAF"/>
              </a:solidFill>
              <a:latin typeface="Poppins" panose="00000500000000000000" pitchFamily="2" charset="0"/>
              <a:cs typeface="Poppins" panose="00000500000000000000" pitchFamily="2" charset="0"/>
            </a:endParaRPr>
          </a:p>
          <a:p>
            <a:pPr algn="l"/>
            <a:r>
              <a:rPr lang="en-US" sz="4000" dirty="0">
                <a:solidFill>
                  <a:schemeClr val="tx1">
                    <a:lumMod val="75000"/>
                    <a:lumOff val="25000"/>
                  </a:schemeClr>
                </a:solidFill>
                <a:latin typeface="Poppins" panose="00000500000000000000" pitchFamily="2" charset="0"/>
                <a:cs typeface="Poppins" panose="00000500000000000000" pitchFamily="2" charset="0"/>
              </a:rPr>
              <a:t>de la </a:t>
            </a:r>
            <a:r>
              <a:rPr lang="en-US" sz="4000" dirty="0" err="1">
                <a:solidFill>
                  <a:schemeClr val="tx1">
                    <a:lumMod val="75000"/>
                    <a:lumOff val="25000"/>
                  </a:schemeClr>
                </a:solidFill>
                <a:latin typeface="Poppins" panose="00000500000000000000" pitchFamily="2" charset="0"/>
                <a:cs typeface="Poppins" panose="00000500000000000000" pitchFamily="2" charset="0"/>
              </a:rPr>
              <a:t>interfaz</a:t>
            </a:r>
            <a:endParaRPr lang="en-US" sz="4000" dirty="0">
              <a:solidFill>
                <a:schemeClr val="tx1">
                  <a:lumMod val="75000"/>
                  <a:lumOff val="25000"/>
                </a:schemeClr>
              </a:solidFill>
              <a:latin typeface="Poppins" panose="00000500000000000000" pitchFamily="2" charset="0"/>
              <a:cs typeface="Poppins" panose="00000500000000000000" pitchFamily="2" charset="0"/>
            </a:endParaRPr>
          </a:p>
        </p:txBody>
      </p:sp>
      <p:pic>
        <p:nvPicPr>
          <p:cNvPr id="24" name="Marcador de posición de imagen 23" descr="Imagen que contiene agua, bola de billar, océano, hombre&#10;&#10;Descripción generada automáticamente">
            <a:extLst>
              <a:ext uri="{FF2B5EF4-FFF2-40B4-BE49-F238E27FC236}">
                <a16:creationId xmlns:a16="http://schemas.microsoft.com/office/drawing/2014/main" id="{FE8EBC9A-F7E7-4868-A139-2FB705C2D3E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1839" t="1092" r="23541" b="13225"/>
          <a:stretch/>
        </p:blipFill>
        <p:spPr>
          <a:xfrm>
            <a:off x="6833419" y="0"/>
            <a:ext cx="5358581" cy="6858000"/>
          </a:xfrm>
        </p:spPr>
      </p:pic>
      <p:sp>
        <p:nvSpPr>
          <p:cNvPr id="28" name="TextBox 7">
            <a:extLst>
              <a:ext uri="{FF2B5EF4-FFF2-40B4-BE49-F238E27FC236}">
                <a16:creationId xmlns:a16="http://schemas.microsoft.com/office/drawing/2014/main" id="{E4C6D8E5-7575-4B7F-B20B-37454804A3D9}"/>
              </a:ext>
            </a:extLst>
          </p:cNvPr>
          <p:cNvSpPr txBox="1"/>
          <p:nvPr/>
        </p:nvSpPr>
        <p:spPr>
          <a:xfrm>
            <a:off x="1666582" y="3429000"/>
            <a:ext cx="3692000" cy="691600"/>
          </a:xfrm>
          <a:prstGeom prst="rect">
            <a:avLst/>
          </a:prstGeom>
          <a:noFill/>
        </p:spPr>
        <p:txBody>
          <a:bodyPr wrap="square" rtlCol="0">
            <a:spAutoFit/>
          </a:bodyPr>
          <a:lstStyle/>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a</a:t>
            </a:r>
          </a:p>
          <a:p>
            <a:pPr algn="ctr">
              <a:lnSpc>
                <a:spcPct val="150000"/>
              </a:lnSpc>
            </a:pPr>
            <a:endParaRPr lang="es-ES" sz="11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3151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e Office">
  <a:themeElements>
    <a:clrScheme name="Shelly - Triple O Games Theme Test">
      <a:dk1>
        <a:srgbClr val="000000"/>
      </a:dk1>
      <a:lt1>
        <a:srgbClr val="FFFFFF"/>
      </a:lt1>
      <a:dk2>
        <a:srgbClr val="000000"/>
      </a:dk2>
      <a:lt2>
        <a:srgbClr val="FFFFFF"/>
      </a:lt2>
      <a:accent1>
        <a:srgbClr val="78D1CC"/>
      </a:accent1>
      <a:accent2>
        <a:srgbClr val="007AAF"/>
      </a:accent2>
      <a:accent3>
        <a:srgbClr val="00ACCE"/>
      </a:accent3>
      <a:accent4>
        <a:srgbClr val="00E1F0"/>
      </a:accent4>
      <a:accent5>
        <a:srgbClr val="68ABFE"/>
      </a:accent5>
      <a:accent6>
        <a:srgbClr val="997748"/>
      </a:accent6>
      <a:hlink>
        <a:srgbClr val="969696"/>
      </a:hlink>
      <a:folHlink>
        <a:srgbClr val="96969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3006</TotalTime>
  <Words>304</Words>
  <Application>Microsoft Office PowerPoint</Application>
  <PresentationFormat>Panorámica</PresentationFormat>
  <Paragraphs>68</Paragraphs>
  <Slides>15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Poppins</vt:lpstr>
      <vt:lpstr>Raleway Light</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Coré Ventura</dc:creator>
  <cp:lastModifiedBy>Aitor Ventura Delgado</cp:lastModifiedBy>
  <cp:revision>113</cp:revision>
  <dcterms:created xsi:type="dcterms:W3CDTF">2020-04-24T18:27:34Z</dcterms:created>
  <dcterms:modified xsi:type="dcterms:W3CDTF">2021-10-25T19:01:28Z</dcterms:modified>
</cp:coreProperties>
</file>